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7.xml.rels" ContentType="application/vnd.openxmlformats-package.relationships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notesMasters/notesMaster1.xml" ContentType="application/vnd.openxmlformats-officedocument.presentationml.notesMaster+xml"/>
  <Override PartName="/ppt/notesMasters/_rels/notesMaster1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71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_rels/notesSlide71.xml.rels" ContentType="application/vnd.openxmlformats-package.relationships+xml"/>
  <Override PartName="/ppt/notesSlides/_rels/notesSlide73.xml.rels" ContentType="application/vnd.openxmlformats-package.relationships+xml"/>
  <Override PartName="/ppt/notesSlides/_rels/notesSlide74.xml.rels" ContentType="application/vnd.openxmlformats-package.relationships+xml"/>
  <Override PartName="/ppt/notesSlides/_rels/notesSlide75.xml.rels" ContentType="application/vnd.openxmlformats-package.relationships+xml"/>
  <Override PartName="/ppt/notesSlides/_rels/notesSlide76.xml.rels" ContentType="application/vnd.openxmlformats-package.relationships+xml"/>
  <Override PartName="/ppt/notesSlides/_rels/notesSlide77.xml.rels" ContentType="application/vnd.openxmlformats-package.relationships+xml"/>
  <Override PartName="/ppt/notesSlides/_rels/notesSlide78.xml.rels" ContentType="application/vnd.openxmlformats-package.relationships+xml"/>
  <Override PartName="/ppt/slideLayouts/slideLayout3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_rels/slideLayout31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73.xml.rels" ContentType="application/vnd.openxmlformats-package.relationships+xml"/>
  <Override PartName="/ppt/slideLayouts/_rels/slideLayout74.xml.rels" ContentType="application/vnd.openxmlformats-package.relationships+xml"/>
  <Override PartName="/ppt/slideLayouts/_rels/slideLayout75.xml.rels" ContentType="application/vnd.openxmlformats-package.relationships+xml"/>
  <Override PartName="/ppt/slideLayouts/_rels/slideLayout76.xml.rels" ContentType="application/vnd.openxmlformats-package.relationships+xml"/>
  <Override PartName="/ppt/slideLayouts/_rels/slideLayout77.xml.rels" ContentType="application/vnd.openxmlformats-package.relationships+xml"/>
  <Override PartName="/ppt/slideLayouts/_rels/slideLayout78.xml.rels" ContentType="application/vnd.openxmlformats-package.relationships+xml"/>
  <Override PartName="/ppt/slideLayouts/_rels/slideLayout79.xml.rels" ContentType="application/vnd.openxmlformats-package.relationships+xml"/>
  <Override PartName="/ppt/slideLayouts/_rels/slideLayout80.xml.rels" ContentType="application/vnd.openxmlformats-package.relationships+xml"/>
  <Override PartName="/ppt/slideLayouts/_rels/slideLayout81.xml.rels" ContentType="application/vnd.openxmlformats-package.relationships+xml"/>
  <Override PartName="/ppt/slideLayouts/_rels/slideLayout82.xml.rels" ContentType="application/vnd.openxmlformats-package.relationships+xml"/>
  <Override PartName="/ppt/slideLayouts/_rels/slideLayout83.xml.rels" ContentType="application/vnd.openxmlformats-package.relationships+xml"/>
  <Override PartName="/ppt/slideLayouts/_rels/slideLayout84.xml.rels" ContentType="application/vnd.openxmlformats-package.relationships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21.xml" ContentType="application/vnd.openxmlformats-officedocument.presentationml.slide+xml"/>
  <Override PartName="/ppt/slides/slide4.xml" ContentType="application/vnd.openxmlformats-officedocument.presentationml.slide+xml"/>
  <Override PartName="/ppt/slides/slide22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23.xml" ContentType="application/vnd.openxmlformats-officedocument.presentationml.slide+xml"/>
  <Override PartName="/ppt/slides/slide7.xml" ContentType="application/vnd.openxmlformats-officedocument.presentationml.slide+xml"/>
  <Override PartName="/ppt/slides/slide24.xml" ContentType="application/vnd.openxmlformats-officedocument.presentationml.slide+xml"/>
  <Override PartName="/ppt/slides/slide8.xml" ContentType="application/vnd.openxmlformats-officedocument.presentationml.slide+xml"/>
  <Override PartName="/ppt/slides/slide25.xml" ContentType="application/vnd.openxmlformats-officedocument.presentationml.slide+xml"/>
  <Override PartName="/ppt/slides/slide9.xml" ContentType="application/vnd.openxmlformats-officedocument.presentationml.slide+xml"/>
  <Override PartName="/ppt/slides/slide26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_rels/slide35.xml.rels" ContentType="application/vnd.openxmlformats-package.relationships+xml"/>
  <Override PartName="/ppt/slides/_rels/slide1.xml.rels" ContentType="application/vnd.openxmlformats-package.relationships+xml"/>
  <Override PartName="/ppt/slides/_rels/slide22.xml.rels" ContentType="application/vnd.openxmlformats-package.relationships+xml"/>
  <Override PartName="/ppt/slides/_rels/slide36.xml.rels" ContentType="application/vnd.openxmlformats-package.relationships+xml"/>
  <Override PartName="/ppt/slides/_rels/slide2.xml.rels" ContentType="application/vnd.openxmlformats-package.relationships+xml"/>
  <Override PartName="/ppt/slides/_rels/slide37.xml.rels" ContentType="application/vnd.openxmlformats-package.relationships+xml"/>
  <Override PartName="/ppt/slides/_rels/slide3.xml.rels" ContentType="application/vnd.openxmlformats-package.relationships+xml"/>
  <Override PartName="/ppt/slides/_rels/slide20.xml.rels" ContentType="application/vnd.openxmlformats-package.relationships+xml"/>
  <Override PartName="/ppt/slides/_rels/slide4.xml.rels" ContentType="application/vnd.openxmlformats-package.relationships+xml"/>
  <Override PartName="/ppt/slides/_rels/slide38.xml.rels" ContentType="application/vnd.openxmlformats-package.relationships+xml"/>
  <Override PartName="/ppt/slides/_rels/slide21.xml.rels" ContentType="application/vnd.openxmlformats-package.relationships+xml"/>
  <Override PartName="/ppt/slides/_rels/slide5.xml.rels" ContentType="application/vnd.openxmlformats-package.relationships+xml"/>
  <Override PartName="/ppt/slides/_rels/slide39.xml.rels" ContentType="application/vnd.openxmlformats-package.relationships+xml"/>
  <Override PartName="/ppt/slides/_rels/slide6.xml.rels" ContentType="application/vnd.openxmlformats-package.relationships+xml"/>
  <Override PartName="/ppt/slides/_rels/slide50.xml.rels" ContentType="application/vnd.openxmlformats-package.relationships+xml"/>
  <Override PartName="/ppt/slides/_rels/slide23.xml.rels" ContentType="application/vnd.openxmlformats-package.relationships+xml"/>
  <Override PartName="/ppt/slides/_rels/slide7.xml.rels" ContentType="application/vnd.openxmlformats-package.relationships+xml"/>
  <Override PartName="/ppt/slides/_rels/slide51.xml.rels" ContentType="application/vnd.openxmlformats-package.relationships+xml"/>
  <Override PartName="/ppt/slides/_rels/slide24.xml.rels" ContentType="application/vnd.openxmlformats-package.relationships+xml"/>
  <Override PartName="/ppt/slides/_rels/slide8.xml.rels" ContentType="application/vnd.openxmlformats-package.relationships+xml"/>
  <Override PartName="/ppt/slides/_rels/slide52.xml.rels" ContentType="application/vnd.openxmlformats-package.relationships+xml"/>
  <Override PartName="/ppt/slides/_rels/slide25.xml.rels" ContentType="application/vnd.openxmlformats-package.relationships+xml"/>
  <Override PartName="/ppt/slides/_rels/slide9.xml.rels" ContentType="application/vnd.openxmlformats-package.relationships+xml"/>
  <Override PartName="/ppt/slides/_rels/slide53.xml.rels" ContentType="application/vnd.openxmlformats-package.relationships+xml"/>
  <Override PartName="/ppt/slides/_rels/slide26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  <Override PartName="/ppt/slides/_rels/slide27.xml.rels" ContentType="application/vnd.openxmlformats-package.relationships+xml"/>
  <Override PartName="/ppt/slides/_rels/slide28.xml.rels" ContentType="application/vnd.openxmlformats-package.relationships+xml"/>
  <Override PartName="/ppt/slides/_rels/slide29.xml.rels" ContentType="application/vnd.openxmlformats-package.relationships+xml"/>
  <Override PartName="/ppt/slides/_rels/slide30.xml.rels" ContentType="application/vnd.openxmlformats-package.relationships+xml"/>
  <Override PartName="/ppt/slides/_rels/slide31.xml.rels" ContentType="application/vnd.openxmlformats-package.relationships+xml"/>
  <Override PartName="/ppt/slides/_rels/slide32.xml.rels" ContentType="application/vnd.openxmlformats-package.relationships+xml"/>
  <Override PartName="/ppt/slides/_rels/slide33.xml.rels" ContentType="application/vnd.openxmlformats-package.relationships+xml"/>
  <Override PartName="/ppt/slides/_rels/slide34.xml.rels" ContentType="application/vnd.openxmlformats-package.relationships+xml"/>
  <Override PartName="/ppt/slides/_rels/slide40.xml.rels" ContentType="application/vnd.openxmlformats-package.relationships+xml"/>
  <Override PartName="/ppt/slides/_rels/slide41.xml.rels" ContentType="application/vnd.openxmlformats-package.relationships+xml"/>
  <Override PartName="/ppt/slides/_rels/slide42.xml.rels" ContentType="application/vnd.openxmlformats-package.relationships+xml"/>
  <Override PartName="/ppt/slides/_rels/slide43.xml.rels" ContentType="application/vnd.openxmlformats-package.relationships+xml"/>
  <Override PartName="/ppt/slides/_rels/slide44.xml.rels" ContentType="application/vnd.openxmlformats-package.relationships+xml"/>
  <Override PartName="/ppt/slides/_rels/slide45.xml.rels" ContentType="application/vnd.openxmlformats-package.relationships+xml"/>
  <Override PartName="/ppt/slides/_rels/slide46.xml.rels" ContentType="application/vnd.openxmlformats-package.relationships+xml"/>
  <Override PartName="/ppt/slides/_rels/slide47.xml.rels" ContentType="application/vnd.openxmlformats-package.relationships+xml"/>
  <Override PartName="/ppt/slides/_rels/slide48.xml.rels" ContentType="application/vnd.openxmlformats-package.relationships+xml"/>
  <Override PartName="/ppt/slides/_rels/slide49.xml.rels" ContentType="application/vnd.openxmlformats-package.relationships+xml"/>
  <Override PartName="/ppt/slides/_rels/slide54.xml.rels" ContentType="application/vnd.openxmlformats-package.relationships+xml"/>
  <Override PartName="/ppt/slides/_rels/slide55.xml.rels" ContentType="application/vnd.openxmlformats-package.relationships+xml"/>
  <Override PartName="/ppt/slides/_rels/slide56.xml.rels" ContentType="application/vnd.openxmlformats-package.relationships+xml"/>
  <Override PartName="/ppt/slides/_rels/slide57.xml.rels" ContentType="application/vnd.openxmlformats-package.relationships+xml"/>
  <Override PartName="/ppt/slides/_rels/slide58.xml.rels" ContentType="application/vnd.openxmlformats-package.relationships+xml"/>
  <Override PartName="/ppt/slides/_rels/slide59.xml.rels" ContentType="application/vnd.openxmlformats-package.relationships+xml"/>
  <Override PartName="/ppt/slides/_rels/slide60.xml.rels" ContentType="application/vnd.openxmlformats-package.relationships+xml"/>
  <Override PartName="/ppt/slides/_rels/slide61.xml.rels" ContentType="application/vnd.openxmlformats-package.relationships+xml"/>
  <Override PartName="/ppt/slides/_rels/slide62.xml.rels" ContentType="application/vnd.openxmlformats-package.relationships+xml"/>
  <Override PartName="/ppt/slides/_rels/slide63.xml.rels" ContentType="application/vnd.openxmlformats-package.relationships+xml"/>
  <Override PartName="/ppt/slides/_rels/slide64.xml.rels" ContentType="application/vnd.openxmlformats-package.relationships+xml"/>
  <Override PartName="/ppt/slides/_rels/slide65.xml.rels" ContentType="application/vnd.openxmlformats-package.relationships+xml"/>
  <Override PartName="/ppt/slides/_rels/slide66.xml.rels" ContentType="application/vnd.openxmlformats-package.relationships+xml"/>
  <Override PartName="/ppt/slides/_rels/slide67.xml.rels" ContentType="application/vnd.openxmlformats-package.relationships+xml"/>
  <Override PartName="/ppt/slides/_rels/slide68.xml.rels" ContentType="application/vnd.openxmlformats-package.relationships+xml"/>
  <Override PartName="/ppt/slides/_rels/slide69.xml.rels" ContentType="application/vnd.openxmlformats-package.relationships+xml"/>
  <Override PartName="/ppt/slides/_rels/slide70.xml.rels" ContentType="application/vnd.openxmlformats-package.relationships+xml"/>
  <Override PartName="/ppt/slides/_rels/slide71.xml.rels" ContentType="application/vnd.openxmlformats-package.relationships+xml"/>
  <Override PartName="/ppt/slides/_rels/slide72.xml.rels" ContentType="application/vnd.openxmlformats-package.relationships+xml"/>
  <Override PartName="/ppt/slides/_rels/slide73.xml.rels" ContentType="application/vnd.openxmlformats-package.relationships+xml"/>
  <Override PartName="/ppt/slides/_rels/slide74.xml.rels" ContentType="application/vnd.openxmlformats-package.relationships+xml"/>
  <Override PartName="/ppt/slides/_rels/slide75.xml.rels" ContentType="application/vnd.openxmlformats-package.relationships+xml"/>
  <Override PartName="/ppt/slides/_rels/slide76.xml.rels" ContentType="application/vnd.openxmlformats-package.relationships+xml"/>
  <Override PartName="/ppt/slides/_rels/slide77.xml.rels" ContentType="application/vnd.openxmlformats-package.relationships+xml"/>
  <Override PartName="/ppt/slides/_rels/slide78.xml.rels" ContentType="application/vnd.openxmlformats-package.relationships+xml"/>
  <Override PartName="/ppt/slides/_rels/slide79.xml.rels" ContentType="application/vnd.openxmlformats-package.relationships+xml"/>
  <Override PartName="/ppt/slides/_rels/slide80.xml.rels" ContentType="application/vnd.openxmlformats-package.relationships+xml"/>
  <Override PartName="/ppt/slides/_rels/slide81.xml.rels" ContentType="application/vnd.openxmlformats-package.relationships+xml"/>
  <Override PartName="/ppt/slides/_rels/slide82.xml.rels" ContentType="application/vnd.openxmlformats-package.relationships+xml"/>
  <Override PartName="/ppt/slides/_rels/slide83.xml.rels" ContentType="application/vnd.openxmlformats-package.relationships+xml"/>
  <Override PartName="/ppt/slides/_rels/slide84.xml.rels" ContentType="application/vnd.openxmlformats-package.relationships+xml"/>
  <Override PartName="/ppt/slides/_rels/slide85.xml.rels" ContentType="application/vnd.openxmlformats-package.relationships+xml"/>
  <Override PartName="/ppt/slides/_rels/slide86.xml.rels" ContentType="application/vnd.openxmlformats-package.relationships+xml"/>
  <Override PartName="/ppt/slides/_rels/slide87.xml.rels" ContentType="application/vnd.openxmlformats-package.relationships+xml"/>
  <Override PartName="/ppt/slides/_rels/slide88.xml.rels" ContentType="application/vnd.openxmlformats-package.relationships+xml"/>
  <Override PartName="/ppt/slides/_rels/slide89.xml.rels" ContentType="application/vnd.openxmlformats-package.relationships+xml"/>
  <Override PartName="/ppt/slides/_rels/slide90.xml.rels" ContentType="application/vnd.openxmlformats-package.relationships+xml"/>
  <Override PartName="/ppt/slides/_rels/slide91.xml.rels" ContentType="application/vnd.openxmlformats-package.relationships+xml"/>
  <Override PartName="/ppt/slides/_rels/slide92.xml.rels" ContentType="application/vnd.openxmlformats-package.relationships+xml"/>
  <Override PartName="/ppt/slides/_rels/slide93.xml.rels" ContentType="application/vnd.openxmlformats-package.relationships+xml"/>
  <Override PartName="/ppt/slides/_rels/slide94.xml.rels" ContentType="application/vnd.openxmlformats-package.relationships+xml"/>
  <Override PartName="/ppt/slides/_rels/slide95.xml.rels" ContentType="application/vnd.openxmlformats-package.relationships+xml"/>
  <Override PartName="/ppt/slides/_rels/slide96.xml.rels" ContentType="application/vnd.openxmlformats-package.relationships+xml"/>
  <Override PartName="/ppt/slides/_rels/slide97.xml.rels" ContentType="application/vnd.openxmlformats-package.relationships+xml"/>
  <Override PartName="/ppt/slides/_rels/slide98.xml.rels" ContentType="application/vnd.openxmlformats-package.relationships+xml"/>
  <Override PartName="/ppt/slides/_rels/slide99.xml.rels" ContentType="application/vnd.openxmlformats-package.relationships+xml"/>
  <Override PartName="/ppt/slides/_rels/slide100.xml.rels" ContentType="application/vnd.openxmlformats-package.relationships+xml"/>
  <Override PartName="/ppt/slides/_rels/slide101.xml.rels" ContentType="application/vnd.openxmlformats-package.relationships+xml"/>
  <Override PartName="/ppt/slides/_rels/slide102.xml.rels" ContentType="application/vnd.openxmlformats-package.relationships+xml"/>
  <Override PartName="/ppt/slides/_rels/slide103.xml.rels" ContentType="application/vnd.openxmlformats-package.relationships+xml"/>
  <Override PartName="/ppt/slides/_rels/slide104.xml.rels" ContentType="application/vnd.openxmlformats-package.relationships+xml"/>
  <Override PartName="/ppt/slides/_rels/slide105.xml.rels" ContentType="application/vnd.openxmlformats-package.relationships+xml"/>
  <Override PartName="/ppt/slides/_rels/slide106.xml.rels" ContentType="application/vnd.openxmlformats-package.relationships+xml"/>
  <Override PartName="/ppt/slides/_rels/slide107.xml.rels" ContentType="application/vnd.openxmlformats-package.relationships+xml"/>
  <Override PartName="/ppt/slides/_rels/slide108.xml.rels" ContentType="application/vnd.openxmlformats-package.relationships+xml"/>
  <Override PartName="/ppt/slides/_rels/slide109.xml.rels" ContentType="application/vnd.openxmlformats-package.relationships+xml"/>
  <Override PartName="/ppt/slides/_rels/slide110.xml.rels" ContentType="application/vnd.openxmlformats-package.relationships+xml"/>
  <Override PartName="/ppt/slides/_rels/slide111.xml.rels" ContentType="application/vnd.openxmlformats-package.relationships+xml"/>
  <Override PartName="/ppt/slides/_rels/slide112.xml.rels" ContentType="application/vnd.openxmlformats-package.relationships+xml"/>
  <Override PartName="/ppt/slides/_rels/slide113.xml.rels" ContentType="application/vnd.openxmlformats-package.relationships+xml"/>
  <Override PartName="/ppt/slides/_rels/slide114.xml.rels" ContentType="application/vnd.openxmlformats-package.relationships+xml"/>
  <Override PartName="/ppt/slides/_rels/slide115.xml.rels" ContentType="application/vnd.openxmlformats-package.relationships+xml"/>
  <Override PartName="/ppt/slides/_rels/slide116.xml.rels" ContentType="application/vnd.openxmlformats-package.relationships+xml"/>
  <Override PartName="/ppt/slides/_rels/slide117.xml.rels" ContentType="application/vnd.openxmlformats-package.relationships+xml"/>
  <Override PartName="/ppt/slides/_rels/slide118.xml.rels" ContentType="application/vnd.openxmlformats-package.relationships+xml"/>
  <Override PartName="/ppt/slides/_rels/slide119.xml.rels" ContentType="application/vnd.openxmlformats-package.relationships+xml"/>
  <Override PartName="/ppt/slides/_rels/slide120.xml.rels" ContentType="application/vnd.openxmlformats-package.relationships+xml"/>
  <Override PartName="/ppt/slides/_rels/slide121.xml.rels" ContentType="application/vnd.openxmlformats-package.relationships+xml"/>
  <Override PartName="/ppt/slides/_rels/slide122.xml.rels" ContentType="application/vnd.openxmlformats-package.relationships+xml"/>
  <Override PartName="/ppt/slides/_rels/slide123.xml.rels" ContentType="application/vnd.openxmlformats-package.relationships+xml"/>
  <Override PartName="/ppt/slides/_rels/slide124.xml.rels" ContentType="application/vnd.openxmlformats-package.relationships+xml"/>
  <Override PartName="/ppt/slides/_rels/slide125.xml.rels" ContentType="application/vnd.openxmlformats-package.relationships+xml"/>
  <Override PartName="/ppt/slides/_rels/slide126.xml.rels" ContentType="application/vnd.openxmlformats-package.relationships+xml"/>
  <Override PartName="/ppt/slides/_rels/slide127.xml.rels" ContentType="application/vnd.openxmlformats-package.relationships+xml"/>
  <Override PartName="/ppt/slides/_rels/slide128.xml.rels" ContentType="application/vnd.openxmlformats-package.relationships+xml"/>
  <Override PartName="/ppt/slides/_rels/slide129.xml.rels" ContentType="application/vnd.openxmlformats-package.relationships+xml"/>
  <Override PartName="/ppt/slides/_rels/slide130.xml.rels" ContentType="application/vnd.openxmlformats-package.relationships+xml"/>
  <Override PartName="/ppt/slides/_rels/slide131.xml.rels" ContentType="application/vnd.openxmlformats-package.relationships+xml"/>
  <Override PartName="/ppt/slides/_rels/slide132.xml.rels" ContentType="application/vnd.openxmlformats-package.relationships+xml"/>
  <Override PartName="/ppt/media/image57.png" ContentType="image/png"/>
  <Override PartName="/ppt/media/image1.png" ContentType="image/png"/>
  <Override PartName="/ppt/media/image58.png" ContentType="image/png"/>
  <Override PartName="/ppt/media/image130.png" ContentType="image/png"/>
  <Override PartName="/ppt/media/image2.png" ContentType="image/png"/>
  <Override PartName="/ppt/media/image59.png" ContentType="image/png"/>
  <Override PartName="/ppt/media/image131.png" ContentType="image/png"/>
  <Override PartName="/ppt/media/image3.png" ContentType="image/png"/>
  <Override PartName="/ppt/media/image70.png" ContentType="image/png"/>
  <Override PartName="/ppt/media/image4.png" ContentType="image/png"/>
  <Override PartName="/ppt/media/image71.png" ContentType="image/png"/>
  <Override PartName="/ppt/media/image5.png" ContentType="image/png"/>
  <Override PartName="/ppt/media/image72.png" ContentType="image/png"/>
  <Override PartName="/ppt/media/image6.png" ContentType="image/png"/>
  <Override PartName="/ppt/media/image73.png" ContentType="image/png"/>
  <Override PartName="/ppt/media/image7.png" ContentType="image/png"/>
  <Override PartName="/ppt/media/image74.png" ContentType="image/png"/>
  <Override PartName="/ppt/media/image8.png" ContentType="image/png"/>
  <Override PartName="/ppt/media/image75.png" ContentType="image/png"/>
  <Override PartName="/ppt/media/image9.png" ContentType="image/png"/>
  <Override PartName="/ppt/media/image10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media/image19.png" ContentType="image/png"/>
  <Override PartName="/ppt/media/image20.png" ContentType="image/png"/>
  <Override PartName="/ppt/media/image21.png" ContentType="image/png"/>
  <Override PartName="/ppt/media/image22.png" ContentType="image/png"/>
  <Override PartName="/ppt/media/image23.png" ContentType="image/png"/>
  <Override PartName="/ppt/media/image24.png" ContentType="image/png"/>
  <Override PartName="/ppt/media/image25.png" ContentType="image/png"/>
  <Override PartName="/ppt/media/image26.png" ContentType="image/png"/>
  <Override PartName="/ppt/media/image27.png" ContentType="image/png"/>
  <Override PartName="/ppt/media/image100.png" ContentType="image/png"/>
  <Override PartName="/ppt/media/image28.png" ContentType="image/png"/>
  <Override PartName="/ppt/media/image101.png" ContentType="image/png"/>
  <Override PartName="/ppt/media/image29.png" ContentType="image/png"/>
  <Override PartName="/ppt/media/image30.png" ContentType="image/png"/>
  <Override PartName="/ppt/media/image31.png" ContentType="image/png"/>
  <Override PartName="/ppt/media/image32.png" ContentType="image/png"/>
  <Override PartName="/ppt/media/image33.png" ContentType="image/png"/>
  <Override PartName="/ppt/media/image34.png" ContentType="image/png"/>
  <Override PartName="/ppt/media/image35.png" ContentType="image/png"/>
  <Override PartName="/ppt/media/image36.png" ContentType="image/png"/>
  <Override PartName="/ppt/media/image37.png" ContentType="image/png"/>
  <Override PartName="/ppt/media/image110.png" ContentType="image/png"/>
  <Override PartName="/ppt/media/image38.png" ContentType="image/png"/>
  <Override PartName="/ppt/media/image111.png" ContentType="image/png"/>
  <Override PartName="/ppt/media/image39.png" ContentType="image/png"/>
  <Override PartName="/ppt/media/image40.png" ContentType="image/png"/>
  <Override PartName="/ppt/media/image41.png" ContentType="image/png"/>
  <Override PartName="/ppt/media/image42.png" ContentType="image/png"/>
  <Override PartName="/ppt/media/image43.png" ContentType="image/png"/>
  <Override PartName="/ppt/media/image44.png" ContentType="image/png"/>
  <Override PartName="/ppt/media/image45.png" ContentType="image/png"/>
  <Override PartName="/ppt/media/image46.png" ContentType="image/png"/>
  <Override PartName="/ppt/media/image47.png" ContentType="image/png"/>
  <Override PartName="/ppt/media/image120.png" ContentType="image/png"/>
  <Override PartName="/ppt/media/image48.png" ContentType="image/png"/>
  <Override PartName="/ppt/media/image49.png" ContentType="image/png"/>
  <Override PartName="/ppt/media/image121.png" ContentType="image/png"/>
  <Override PartName="/ppt/media/image50.png" ContentType="image/png"/>
  <Override PartName="/ppt/media/image51.png" ContentType="image/png"/>
  <Override PartName="/ppt/media/image52.png" ContentType="image/png"/>
  <Override PartName="/ppt/media/image53.png" ContentType="image/png"/>
  <Override PartName="/ppt/media/image54.png" ContentType="image/png"/>
  <Override PartName="/ppt/media/image55.png" ContentType="image/png"/>
  <Override PartName="/ppt/media/image56.png" ContentType="image/png"/>
  <Override PartName="/ppt/media/image60.png" ContentType="image/png"/>
  <Override PartName="/ppt/media/image61.png" ContentType="image/png"/>
  <Override PartName="/ppt/media/image62.png" ContentType="image/png"/>
  <Override PartName="/ppt/media/image63.png" ContentType="image/png"/>
  <Override PartName="/ppt/media/image64.png" ContentType="image/png"/>
  <Override PartName="/ppt/media/image65.png" ContentType="image/png"/>
  <Override PartName="/ppt/media/image66.png" ContentType="image/png"/>
  <Override PartName="/ppt/media/image67.png" ContentType="image/png"/>
  <Override PartName="/ppt/media/image68.png" ContentType="image/png"/>
  <Override PartName="/ppt/media/image140.png" ContentType="image/png"/>
  <Override PartName="/ppt/media/image69.png" ContentType="image/png"/>
  <Override PartName="/ppt/media/image141.png" ContentType="image/png"/>
  <Override PartName="/ppt/media/image76.png" ContentType="image/png"/>
  <Override PartName="/ppt/media/image77.png" ContentType="image/png"/>
  <Override PartName="/ppt/media/image78.png" ContentType="image/png"/>
  <Override PartName="/ppt/media/image79.png" ContentType="image/png"/>
  <Override PartName="/ppt/media/image80.png" ContentType="image/png"/>
  <Override PartName="/ppt/media/image81.png" ContentType="image/png"/>
  <Override PartName="/ppt/media/image82.png" ContentType="image/png"/>
  <Override PartName="/ppt/media/image83.png" ContentType="image/png"/>
  <Override PartName="/ppt/media/image84.png" ContentType="image/png"/>
  <Override PartName="/ppt/media/image85.png" ContentType="image/png"/>
  <Override PartName="/ppt/media/image86.png" ContentType="image/png"/>
  <Override PartName="/ppt/media/image87.png" ContentType="image/png"/>
  <Override PartName="/ppt/media/image88.png" ContentType="image/png"/>
  <Override PartName="/ppt/media/image89.png" ContentType="image/png"/>
  <Override PartName="/ppt/media/image90.png" ContentType="image/png"/>
  <Override PartName="/ppt/media/image91.png" ContentType="image/png"/>
  <Override PartName="/ppt/media/image92.png" ContentType="image/png"/>
  <Override PartName="/ppt/media/image93.png" ContentType="image/png"/>
  <Override PartName="/ppt/media/image94.png" ContentType="image/png"/>
  <Override PartName="/ppt/media/image95.png" ContentType="image/png"/>
  <Override PartName="/ppt/media/image96.png" ContentType="image/png"/>
  <Override PartName="/ppt/media/image97.png" ContentType="image/png"/>
  <Override PartName="/ppt/media/image98.png" ContentType="image/png"/>
  <Override PartName="/ppt/media/image99.png" ContentType="image/png"/>
  <Override PartName="/ppt/media/image102.png" ContentType="image/png"/>
  <Override PartName="/ppt/media/image103.png" ContentType="image/png"/>
  <Override PartName="/ppt/media/image104.png" ContentType="image/png"/>
  <Override PartName="/ppt/media/image105.png" ContentType="image/png"/>
  <Override PartName="/ppt/media/image106.png" ContentType="image/png"/>
  <Override PartName="/ppt/media/image107.png" ContentType="image/png"/>
  <Override PartName="/ppt/media/image108.png" ContentType="image/png"/>
  <Override PartName="/ppt/media/image109.png" ContentType="image/png"/>
  <Override PartName="/ppt/media/image112.png" ContentType="image/png"/>
  <Override PartName="/ppt/media/image113.png" ContentType="image/png"/>
  <Override PartName="/ppt/media/image114.png" ContentType="image/png"/>
  <Override PartName="/ppt/media/image115.png" ContentType="image/png"/>
  <Override PartName="/ppt/media/image116.png" ContentType="image/png"/>
  <Override PartName="/ppt/media/image117.png" ContentType="image/png"/>
  <Override PartName="/ppt/media/image118.png" ContentType="image/png"/>
  <Override PartName="/ppt/media/image119.png" ContentType="image/png"/>
  <Override PartName="/ppt/media/image122.png" ContentType="image/png"/>
  <Override PartName="/ppt/media/image123.png" ContentType="image/png"/>
  <Override PartName="/ppt/media/image124.png" ContentType="image/png"/>
  <Override PartName="/ppt/media/image125.png" ContentType="image/png"/>
  <Override PartName="/ppt/media/image126.png" ContentType="image/png"/>
  <Override PartName="/ppt/media/image127.png" ContentType="image/png"/>
  <Override PartName="/ppt/media/image128.png" ContentType="image/png"/>
  <Override PartName="/ppt/media/image129.png" ContentType="image/png"/>
  <Override PartName="/ppt/media/image132.png" ContentType="image/png"/>
  <Override PartName="/ppt/media/image133.png" ContentType="image/png"/>
  <Override PartName="/ppt/media/image134.png" ContentType="image/png"/>
  <Override PartName="/ppt/media/image135.png" ContentType="image/png"/>
  <Override PartName="/ppt/media/image136.png" ContentType="image/png"/>
  <Override PartName="/ppt/media/image137.png" ContentType="image/png"/>
  <Override PartName="/ppt/media/image138.png" ContentType="image/png"/>
  <Override PartName="/ppt/media/image139.png" ContentType="image/png"/>
  <Override PartName="/ppt/media/image142.png" ContentType="image/png"/>
  <Override PartName="/ppt/media/image143.png" ContentType="image/png"/>
  <Override PartName="/ppt/media/image144.png" ContentType="image/png"/>
  <Override PartName="/ppt/media/image145.png" ContentType="image/png"/>
  <Override PartName="/ppt/media/image146.png" ContentType="image/png"/>
  <Override PartName="/ppt/media/image147.png" ContentType="image/png"/>
  <Override PartName="/ppt/media/image148.png" ContentType="image/png"/>
  <Override PartName="/ppt/media/image149.png" ContentType="image/png"/>
  <Override PartName="/ppt/presProps.xml" ContentType="application/vnd.openxmlformats-officedocument.presentationml.presProps+xml"/>
  <Override PartName="/ppt/_rels/presentation.xml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  <p:sldMasterId id="2147483726" r:id="rId8"/>
  </p:sldMasterIdLst>
  <p:notesMasterIdLst>
    <p:notesMasterId r:id="rId9"/>
  </p:notesMasterIdLst>
  <p:sldIdLst>
    <p:sldId id="256" r:id="rId10"/>
    <p:sldId id="257" r:id="rId11"/>
    <p:sldId id="258" r:id="rId12"/>
    <p:sldId id="259" r:id="rId13"/>
    <p:sldId id="260" r:id="rId14"/>
    <p:sldId id="261" r:id="rId15"/>
    <p:sldId id="262" r:id="rId16"/>
    <p:sldId id="263" r:id="rId17"/>
    <p:sldId id="264" r:id="rId18"/>
    <p:sldId id="265" r:id="rId19"/>
    <p:sldId id="266" r:id="rId20"/>
    <p:sldId id="267" r:id="rId21"/>
    <p:sldId id="268" r:id="rId22"/>
    <p:sldId id="269" r:id="rId23"/>
    <p:sldId id="270" r:id="rId24"/>
    <p:sldId id="271" r:id="rId25"/>
    <p:sldId id="272" r:id="rId26"/>
    <p:sldId id="273" r:id="rId27"/>
    <p:sldId id="274" r:id="rId28"/>
    <p:sldId id="275" r:id="rId29"/>
    <p:sldId id="276" r:id="rId30"/>
    <p:sldId id="277" r:id="rId31"/>
    <p:sldId id="278" r:id="rId32"/>
    <p:sldId id="279" r:id="rId33"/>
    <p:sldId id="280" r:id="rId34"/>
    <p:sldId id="281" r:id="rId35"/>
    <p:sldId id="282" r:id="rId36"/>
    <p:sldId id="283" r:id="rId37"/>
    <p:sldId id="284" r:id="rId38"/>
    <p:sldId id="285" r:id="rId39"/>
    <p:sldId id="286" r:id="rId40"/>
    <p:sldId id="287" r:id="rId41"/>
    <p:sldId id="288" r:id="rId42"/>
    <p:sldId id="289" r:id="rId43"/>
    <p:sldId id="290" r:id="rId44"/>
    <p:sldId id="291" r:id="rId45"/>
    <p:sldId id="292" r:id="rId46"/>
    <p:sldId id="293" r:id="rId47"/>
    <p:sldId id="294" r:id="rId48"/>
    <p:sldId id="295" r:id="rId49"/>
    <p:sldId id="296" r:id="rId50"/>
    <p:sldId id="297" r:id="rId51"/>
    <p:sldId id="298" r:id="rId52"/>
    <p:sldId id="299" r:id="rId53"/>
    <p:sldId id="300" r:id="rId54"/>
    <p:sldId id="301" r:id="rId55"/>
    <p:sldId id="302" r:id="rId56"/>
    <p:sldId id="303" r:id="rId57"/>
    <p:sldId id="304" r:id="rId58"/>
    <p:sldId id="305" r:id="rId59"/>
    <p:sldId id="306" r:id="rId60"/>
    <p:sldId id="307" r:id="rId61"/>
    <p:sldId id="308" r:id="rId62"/>
    <p:sldId id="309" r:id="rId63"/>
    <p:sldId id="310" r:id="rId64"/>
    <p:sldId id="311" r:id="rId65"/>
    <p:sldId id="312" r:id="rId66"/>
    <p:sldId id="313" r:id="rId67"/>
    <p:sldId id="314" r:id="rId68"/>
    <p:sldId id="315" r:id="rId69"/>
    <p:sldId id="316" r:id="rId70"/>
    <p:sldId id="317" r:id="rId71"/>
    <p:sldId id="318" r:id="rId72"/>
    <p:sldId id="319" r:id="rId73"/>
    <p:sldId id="320" r:id="rId74"/>
    <p:sldId id="321" r:id="rId75"/>
    <p:sldId id="322" r:id="rId76"/>
    <p:sldId id="323" r:id="rId77"/>
    <p:sldId id="324" r:id="rId78"/>
    <p:sldId id="325" r:id="rId79"/>
    <p:sldId id="326" r:id="rId80"/>
    <p:sldId id="327" r:id="rId81"/>
    <p:sldId id="328" r:id="rId82"/>
    <p:sldId id="329" r:id="rId83"/>
    <p:sldId id="330" r:id="rId84"/>
    <p:sldId id="331" r:id="rId85"/>
    <p:sldId id="332" r:id="rId86"/>
    <p:sldId id="333" r:id="rId87"/>
    <p:sldId id="334" r:id="rId88"/>
    <p:sldId id="335" r:id="rId89"/>
    <p:sldId id="336" r:id="rId90"/>
    <p:sldId id="337" r:id="rId91"/>
    <p:sldId id="338" r:id="rId92"/>
    <p:sldId id="339" r:id="rId93"/>
    <p:sldId id="340" r:id="rId94"/>
    <p:sldId id="341" r:id="rId95"/>
    <p:sldId id="342" r:id="rId96"/>
    <p:sldId id="343" r:id="rId97"/>
    <p:sldId id="344" r:id="rId98"/>
    <p:sldId id="345" r:id="rId99"/>
    <p:sldId id="346" r:id="rId100"/>
    <p:sldId id="347" r:id="rId101"/>
    <p:sldId id="348" r:id="rId102"/>
    <p:sldId id="349" r:id="rId103"/>
    <p:sldId id="350" r:id="rId104"/>
    <p:sldId id="351" r:id="rId105"/>
    <p:sldId id="352" r:id="rId106"/>
    <p:sldId id="353" r:id="rId107"/>
    <p:sldId id="354" r:id="rId108"/>
    <p:sldId id="355" r:id="rId109"/>
    <p:sldId id="356" r:id="rId110"/>
    <p:sldId id="357" r:id="rId111"/>
    <p:sldId id="358" r:id="rId112"/>
    <p:sldId id="359" r:id="rId113"/>
    <p:sldId id="360" r:id="rId114"/>
    <p:sldId id="361" r:id="rId115"/>
    <p:sldId id="362" r:id="rId116"/>
    <p:sldId id="363" r:id="rId117"/>
    <p:sldId id="364" r:id="rId118"/>
    <p:sldId id="365" r:id="rId119"/>
    <p:sldId id="366" r:id="rId120"/>
    <p:sldId id="367" r:id="rId121"/>
    <p:sldId id="368" r:id="rId122"/>
    <p:sldId id="369" r:id="rId123"/>
    <p:sldId id="370" r:id="rId124"/>
    <p:sldId id="371" r:id="rId125"/>
    <p:sldId id="372" r:id="rId126"/>
    <p:sldId id="373" r:id="rId127"/>
    <p:sldId id="374" r:id="rId128"/>
    <p:sldId id="375" r:id="rId129"/>
    <p:sldId id="376" r:id="rId130"/>
    <p:sldId id="377" r:id="rId131"/>
    <p:sldId id="378" r:id="rId132"/>
    <p:sldId id="379" r:id="rId133"/>
    <p:sldId id="380" r:id="rId134"/>
    <p:sldId id="381" r:id="rId135"/>
    <p:sldId id="382" r:id="rId136"/>
    <p:sldId id="383" r:id="rId137"/>
    <p:sldId id="384" r:id="rId138"/>
    <p:sldId id="385" r:id="rId139"/>
    <p:sldId id="386" r:id="rId140"/>
    <p:sldId id="387" r:id="rId141"/>
  </p:sldIdLst>
  <p:sldSz cx="12192000" cy="68580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notesMaster" Target="notesMasters/notesMaster1.xml"/><Relationship Id="rId10" Type="http://schemas.openxmlformats.org/officeDocument/2006/relationships/slide" Target="slides/slide1.xml"/><Relationship Id="rId11" Type="http://schemas.openxmlformats.org/officeDocument/2006/relationships/slide" Target="slides/slide2.xml"/><Relationship Id="rId12" Type="http://schemas.openxmlformats.org/officeDocument/2006/relationships/slide" Target="slides/slide3.xml"/><Relationship Id="rId13" Type="http://schemas.openxmlformats.org/officeDocument/2006/relationships/slide" Target="slides/slide4.xml"/><Relationship Id="rId14" Type="http://schemas.openxmlformats.org/officeDocument/2006/relationships/slide" Target="slides/slide5.xml"/><Relationship Id="rId15" Type="http://schemas.openxmlformats.org/officeDocument/2006/relationships/slide" Target="slides/slide6.xml"/><Relationship Id="rId16" Type="http://schemas.openxmlformats.org/officeDocument/2006/relationships/slide" Target="slides/slide7.xml"/><Relationship Id="rId17" Type="http://schemas.openxmlformats.org/officeDocument/2006/relationships/slide" Target="slides/slide8.xml"/><Relationship Id="rId18" Type="http://schemas.openxmlformats.org/officeDocument/2006/relationships/slide" Target="slides/slide9.xml"/><Relationship Id="rId19" Type="http://schemas.openxmlformats.org/officeDocument/2006/relationships/slide" Target="slides/slide10.xml"/><Relationship Id="rId20" Type="http://schemas.openxmlformats.org/officeDocument/2006/relationships/slide" Target="slides/slide11.xml"/><Relationship Id="rId21" Type="http://schemas.openxmlformats.org/officeDocument/2006/relationships/slide" Target="slides/slide12.xml"/><Relationship Id="rId22" Type="http://schemas.openxmlformats.org/officeDocument/2006/relationships/slide" Target="slides/slide13.xml"/><Relationship Id="rId23" Type="http://schemas.openxmlformats.org/officeDocument/2006/relationships/slide" Target="slides/slide14.xml"/><Relationship Id="rId24" Type="http://schemas.openxmlformats.org/officeDocument/2006/relationships/slide" Target="slides/slide15.xml"/><Relationship Id="rId25" Type="http://schemas.openxmlformats.org/officeDocument/2006/relationships/slide" Target="slides/slide16.xml"/><Relationship Id="rId26" Type="http://schemas.openxmlformats.org/officeDocument/2006/relationships/slide" Target="slides/slide17.xml"/><Relationship Id="rId27" Type="http://schemas.openxmlformats.org/officeDocument/2006/relationships/slide" Target="slides/slide18.xml"/><Relationship Id="rId28" Type="http://schemas.openxmlformats.org/officeDocument/2006/relationships/slide" Target="slides/slide19.xml"/><Relationship Id="rId29" Type="http://schemas.openxmlformats.org/officeDocument/2006/relationships/slide" Target="slides/slide20.xml"/><Relationship Id="rId30" Type="http://schemas.openxmlformats.org/officeDocument/2006/relationships/slide" Target="slides/slide21.xml"/><Relationship Id="rId31" Type="http://schemas.openxmlformats.org/officeDocument/2006/relationships/slide" Target="slides/slide22.xml"/><Relationship Id="rId32" Type="http://schemas.openxmlformats.org/officeDocument/2006/relationships/slide" Target="slides/slide23.xml"/><Relationship Id="rId33" Type="http://schemas.openxmlformats.org/officeDocument/2006/relationships/slide" Target="slides/slide24.xml"/><Relationship Id="rId34" Type="http://schemas.openxmlformats.org/officeDocument/2006/relationships/slide" Target="slides/slide25.xml"/><Relationship Id="rId35" Type="http://schemas.openxmlformats.org/officeDocument/2006/relationships/slide" Target="slides/slide26.xml"/><Relationship Id="rId36" Type="http://schemas.openxmlformats.org/officeDocument/2006/relationships/slide" Target="slides/slide27.xml"/><Relationship Id="rId37" Type="http://schemas.openxmlformats.org/officeDocument/2006/relationships/slide" Target="slides/slide28.xml"/><Relationship Id="rId38" Type="http://schemas.openxmlformats.org/officeDocument/2006/relationships/slide" Target="slides/slide29.xml"/><Relationship Id="rId39" Type="http://schemas.openxmlformats.org/officeDocument/2006/relationships/slide" Target="slides/slide30.xml"/><Relationship Id="rId40" Type="http://schemas.openxmlformats.org/officeDocument/2006/relationships/slide" Target="slides/slide31.xml"/><Relationship Id="rId41" Type="http://schemas.openxmlformats.org/officeDocument/2006/relationships/slide" Target="slides/slide32.xml"/><Relationship Id="rId42" Type="http://schemas.openxmlformats.org/officeDocument/2006/relationships/slide" Target="slides/slide33.xml"/><Relationship Id="rId43" Type="http://schemas.openxmlformats.org/officeDocument/2006/relationships/slide" Target="slides/slide34.xml"/><Relationship Id="rId44" Type="http://schemas.openxmlformats.org/officeDocument/2006/relationships/slide" Target="slides/slide35.xml"/><Relationship Id="rId45" Type="http://schemas.openxmlformats.org/officeDocument/2006/relationships/slide" Target="slides/slide36.xml"/><Relationship Id="rId46" Type="http://schemas.openxmlformats.org/officeDocument/2006/relationships/slide" Target="slides/slide37.xml"/><Relationship Id="rId47" Type="http://schemas.openxmlformats.org/officeDocument/2006/relationships/slide" Target="slides/slide38.xml"/><Relationship Id="rId48" Type="http://schemas.openxmlformats.org/officeDocument/2006/relationships/slide" Target="slides/slide39.xml"/><Relationship Id="rId49" Type="http://schemas.openxmlformats.org/officeDocument/2006/relationships/slide" Target="slides/slide40.xml"/><Relationship Id="rId50" Type="http://schemas.openxmlformats.org/officeDocument/2006/relationships/slide" Target="slides/slide41.xml"/><Relationship Id="rId51" Type="http://schemas.openxmlformats.org/officeDocument/2006/relationships/slide" Target="slides/slide42.xml"/><Relationship Id="rId52" Type="http://schemas.openxmlformats.org/officeDocument/2006/relationships/slide" Target="slides/slide43.xml"/><Relationship Id="rId53" Type="http://schemas.openxmlformats.org/officeDocument/2006/relationships/slide" Target="slides/slide44.xml"/><Relationship Id="rId54" Type="http://schemas.openxmlformats.org/officeDocument/2006/relationships/slide" Target="slides/slide45.xml"/><Relationship Id="rId55" Type="http://schemas.openxmlformats.org/officeDocument/2006/relationships/slide" Target="slides/slide46.xml"/><Relationship Id="rId56" Type="http://schemas.openxmlformats.org/officeDocument/2006/relationships/slide" Target="slides/slide47.xml"/><Relationship Id="rId57" Type="http://schemas.openxmlformats.org/officeDocument/2006/relationships/slide" Target="slides/slide48.xml"/><Relationship Id="rId58" Type="http://schemas.openxmlformats.org/officeDocument/2006/relationships/slide" Target="slides/slide49.xml"/><Relationship Id="rId59" Type="http://schemas.openxmlformats.org/officeDocument/2006/relationships/slide" Target="slides/slide50.xml"/><Relationship Id="rId60" Type="http://schemas.openxmlformats.org/officeDocument/2006/relationships/slide" Target="slides/slide51.xml"/><Relationship Id="rId61" Type="http://schemas.openxmlformats.org/officeDocument/2006/relationships/slide" Target="slides/slide52.xml"/><Relationship Id="rId62" Type="http://schemas.openxmlformats.org/officeDocument/2006/relationships/slide" Target="slides/slide53.xml"/><Relationship Id="rId63" Type="http://schemas.openxmlformats.org/officeDocument/2006/relationships/slide" Target="slides/slide54.xml"/><Relationship Id="rId64" Type="http://schemas.openxmlformats.org/officeDocument/2006/relationships/slide" Target="slides/slide55.xml"/><Relationship Id="rId65" Type="http://schemas.openxmlformats.org/officeDocument/2006/relationships/slide" Target="slides/slide56.xml"/><Relationship Id="rId66" Type="http://schemas.openxmlformats.org/officeDocument/2006/relationships/slide" Target="slides/slide57.xml"/><Relationship Id="rId67" Type="http://schemas.openxmlformats.org/officeDocument/2006/relationships/slide" Target="slides/slide58.xml"/><Relationship Id="rId68" Type="http://schemas.openxmlformats.org/officeDocument/2006/relationships/slide" Target="slides/slide59.xml"/><Relationship Id="rId69" Type="http://schemas.openxmlformats.org/officeDocument/2006/relationships/slide" Target="slides/slide60.xml"/><Relationship Id="rId70" Type="http://schemas.openxmlformats.org/officeDocument/2006/relationships/slide" Target="slides/slide61.xml"/><Relationship Id="rId71" Type="http://schemas.openxmlformats.org/officeDocument/2006/relationships/slide" Target="slides/slide62.xml"/><Relationship Id="rId72" Type="http://schemas.openxmlformats.org/officeDocument/2006/relationships/slide" Target="slides/slide63.xml"/><Relationship Id="rId73" Type="http://schemas.openxmlformats.org/officeDocument/2006/relationships/slide" Target="slides/slide64.xml"/><Relationship Id="rId74" Type="http://schemas.openxmlformats.org/officeDocument/2006/relationships/slide" Target="slides/slide65.xml"/><Relationship Id="rId75" Type="http://schemas.openxmlformats.org/officeDocument/2006/relationships/slide" Target="slides/slide66.xml"/><Relationship Id="rId76" Type="http://schemas.openxmlformats.org/officeDocument/2006/relationships/slide" Target="slides/slide67.xml"/><Relationship Id="rId77" Type="http://schemas.openxmlformats.org/officeDocument/2006/relationships/slide" Target="slides/slide68.xml"/><Relationship Id="rId78" Type="http://schemas.openxmlformats.org/officeDocument/2006/relationships/slide" Target="slides/slide69.xml"/><Relationship Id="rId79" Type="http://schemas.openxmlformats.org/officeDocument/2006/relationships/slide" Target="slides/slide70.xml"/><Relationship Id="rId80" Type="http://schemas.openxmlformats.org/officeDocument/2006/relationships/slide" Target="slides/slide71.xml"/><Relationship Id="rId81" Type="http://schemas.openxmlformats.org/officeDocument/2006/relationships/slide" Target="slides/slide72.xml"/><Relationship Id="rId82" Type="http://schemas.openxmlformats.org/officeDocument/2006/relationships/slide" Target="slides/slide73.xml"/><Relationship Id="rId83" Type="http://schemas.openxmlformats.org/officeDocument/2006/relationships/slide" Target="slides/slide74.xml"/><Relationship Id="rId84" Type="http://schemas.openxmlformats.org/officeDocument/2006/relationships/slide" Target="slides/slide75.xml"/><Relationship Id="rId85" Type="http://schemas.openxmlformats.org/officeDocument/2006/relationships/slide" Target="slides/slide76.xml"/><Relationship Id="rId86" Type="http://schemas.openxmlformats.org/officeDocument/2006/relationships/slide" Target="slides/slide77.xml"/><Relationship Id="rId87" Type="http://schemas.openxmlformats.org/officeDocument/2006/relationships/slide" Target="slides/slide78.xml"/><Relationship Id="rId88" Type="http://schemas.openxmlformats.org/officeDocument/2006/relationships/slide" Target="slides/slide79.xml"/><Relationship Id="rId89" Type="http://schemas.openxmlformats.org/officeDocument/2006/relationships/slide" Target="slides/slide80.xml"/><Relationship Id="rId90" Type="http://schemas.openxmlformats.org/officeDocument/2006/relationships/slide" Target="slides/slide81.xml"/><Relationship Id="rId91" Type="http://schemas.openxmlformats.org/officeDocument/2006/relationships/slide" Target="slides/slide82.xml"/><Relationship Id="rId92" Type="http://schemas.openxmlformats.org/officeDocument/2006/relationships/slide" Target="slides/slide83.xml"/><Relationship Id="rId93" Type="http://schemas.openxmlformats.org/officeDocument/2006/relationships/slide" Target="slides/slide84.xml"/><Relationship Id="rId94" Type="http://schemas.openxmlformats.org/officeDocument/2006/relationships/slide" Target="slides/slide85.xml"/><Relationship Id="rId95" Type="http://schemas.openxmlformats.org/officeDocument/2006/relationships/slide" Target="slides/slide86.xml"/><Relationship Id="rId96" Type="http://schemas.openxmlformats.org/officeDocument/2006/relationships/slide" Target="slides/slide87.xml"/><Relationship Id="rId97" Type="http://schemas.openxmlformats.org/officeDocument/2006/relationships/slide" Target="slides/slide88.xml"/><Relationship Id="rId98" Type="http://schemas.openxmlformats.org/officeDocument/2006/relationships/slide" Target="slides/slide89.xml"/><Relationship Id="rId99" Type="http://schemas.openxmlformats.org/officeDocument/2006/relationships/slide" Target="slides/slide90.xml"/><Relationship Id="rId100" Type="http://schemas.openxmlformats.org/officeDocument/2006/relationships/slide" Target="slides/slide91.xml"/><Relationship Id="rId101" Type="http://schemas.openxmlformats.org/officeDocument/2006/relationships/slide" Target="slides/slide92.xml"/><Relationship Id="rId102" Type="http://schemas.openxmlformats.org/officeDocument/2006/relationships/slide" Target="slides/slide93.xml"/><Relationship Id="rId103" Type="http://schemas.openxmlformats.org/officeDocument/2006/relationships/slide" Target="slides/slide94.xml"/><Relationship Id="rId104" Type="http://schemas.openxmlformats.org/officeDocument/2006/relationships/slide" Target="slides/slide95.xml"/><Relationship Id="rId105" Type="http://schemas.openxmlformats.org/officeDocument/2006/relationships/slide" Target="slides/slide96.xml"/><Relationship Id="rId106" Type="http://schemas.openxmlformats.org/officeDocument/2006/relationships/slide" Target="slides/slide97.xml"/><Relationship Id="rId107" Type="http://schemas.openxmlformats.org/officeDocument/2006/relationships/slide" Target="slides/slide98.xml"/><Relationship Id="rId108" Type="http://schemas.openxmlformats.org/officeDocument/2006/relationships/slide" Target="slides/slide99.xml"/><Relationship Id="rId109" Type="http://schemas.openxmlformats.org/officeDocument/2006/relationships/slide" Target="slides/slide100.xml"/><Relationship Id="rId110" Type="http://schemas.openxmlformats.org/officeDocument/2006/relationships/slide" Target="slides/slide101.xml"/><Relationship Id="rId111" Type="http://schemas.openxmlformats.org/officeDocument/2006/relationships/slide" Target="slides/slide102.xml"/><Relationship Id="rId112" Type="http://schemas.openxmlformats.org/officeDocument/2006/relationships/slide" Target="slides/slide103.xml"/><Relationship Id="rId113" Type="http://schemas.openxmlformats.org/officeDocument/2006/relationships/slide" Target="slides/slide104.xml"/><Relationship Id="rId114" Type="http://schemas.openxmlformats.org/officeDocument/2006/relationships/slide" Target="slides/slide105.xml"/><Relationship Id="rId115" Type="http://schemas.openxmlformats.org/officeDocument/2006/relationships/slide" Target="slides/slide106.xml"/><Relationship Id="rId116" Type="http://schemas.openxmlformats.org/officeDocument/2006/relationships/slide" Target="slides/slide107.xml"/><Relationship Id="rId117" Type="http://schemas.openxmlformats.org/officeDocument/2006/relationships/slide" Target="slides/slide108.xml"/><Relationship Id="rId118" Type="http://schemas.openxmlformats.org/officeDocument/2006/relationships/slide" Target="slides/slide109.xml"/><Relationship Id="rId119" Type="http://schemas.openxmlformats.org/officeDocument/2006/relationships/slide" Target="slides/slide110.xml"/><Relationship Id="rId120" Type="http://schemas.openxmlformats.org/officeDocument/2006/relationships/slide" Target="slides/slide111.xml"/><Relationship Id="rId121" Type="http://schemas.openxmlformats.org/officeDocument/2006/relationships/slide" Target="slides/slide112.xml"/><Relationship Id="rId122" Type="http://schemas.openxmlformats.org/officeDocument/2006/relationships/slide" Target="slides/slide113.xml"/><Relationship Id="rId123" Type="http://schemas.openxmlformats.org/officeDocument/2006/relationships/slide" Target="slides/slide114.xml"/><Relationship Id="rId124" Type="http://schemas.openxmlformats.org/officeDocument/2006/relationships/slide" Target="slides/slide115.xml"/><Relationship Id="rId125" Type="http://schemas.openxmlformats.org/officeDocument/2006/relationships/slide" Target="slides/slide116.xml"/><Relationship Id="rId126" Type="http://schemas.openxmlformats.org/officeDocument/2006/relationships/slide" Target="slides/slide117.xml"/><Relationship Id="rId127" Type="http://schemas.openxmlformats.org/officeDocument/2006/relationships/slide" Target="slides/slide118.xml"/><Relationship Id="rId128" Type="http://schemas.openxmlformats.org/officeDocument/2006/relationships/slide" Target="slides/slide119.xml"/><Relationship Id="rId129" Type="http://schemas.openxmlformats.org/officeDocument/2006/relationships/slide" Target="slides/slide120.xml"/><Relationship Id="rId130" Type="http://schemas.openxmlformats.org/officeDocument/2006/relationships/slide" Target="slides/slide121.xml"/><Relationship Id="rId131" Type="http://schemas.openxmlformats.org/officeDocument/2006/relationships/slide" Target="slides/slide122.xml"/><Relationship Id="rId132" Type="http://schemas.openxmlformats.org/officeDocument/2006/relationships/slide" Target="slides/slide123.xml"/><Relationship Id="rId133" Type="http://schemas.openxmlformats.org/officeDocument/2006/relationships/slide" Target="slides/slide124.xml"/><Relationship Id="rId134" Type="http://schemas.openxmlformats.org/officeDocument/2006/relationships/slide" Target="slides/slide125.xml"/><Relationship Id="rId135" Type="http://schemas.openxmlformats.org/officeDocument/2006/relationships/slide" Target="slides/slide126.xml"/><Relationship Id="rId136" Type="http://schemas.openxmlformats.org/officeDocument/2006/relationships/slide" Target="slides/slide127.xml"/><Relationship Id="rId137" Type="http://schemas.openxmlformats.org/officeDocument/2006/relationships/slide" Target="slides/slide128.xml"/><Relationship Id="rId138" Type="http://schemas.openxmlformats.org/officeDocument/2006/relationships/slide" Target="slides/slide129.xml"/><Relationship Id="rId139" Type="http://schemas.openxmlformats.org/officeDocument/2006/relationships/slide" Target="slides/slide130.xml"/><Relationship Id="rId140" Type="http://schemas.openxmlformats.org/officeDocument/2006/relationships/slide" Target="slides/slide131.xml"/><Relationship Id="rId141" Type="http://schemas.openxmlformats.org/officeDocument/2006/relationships/slide" Target="slides/slide132.xml"/><Relationship Id="rId142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8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ko-KR" sz="4400" spc="-1" strike="noStrike">
                <a:solidFill>
                  <a:srgbClr val="000000"/>
                </a:solidFill>
                <a:latin typeface="맑은 고딕"/>
              </a:rPr>
              <a:t>슬라이드를 이동하려면 클릭하십시오</a:t>
            </a:r>
            <a:r>
              <a:rPr b="0" lang="en-US" sz="4400" spc="-1" strike="noStrike">
                <a:solidFill>
                  <a:srgbClr val="000000"/>
                </a:solidFill>
                <a:latin typeface="맑은 고딕"/>
              </a:rPr>
              <a:t>.</a:t>
            </a:r>
            <a:endParaRPr b="0" lang="en-US" sz="44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91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r>
              <a:rPr b="0" lang="ko-KR" sz="2000" spc="-1" strike="noStrike">
                <a:solidFill>
                  <a:srgbClr val="000000"/>
                </a:solidFill>
                <a:latin typeface="맑은 고딕"/>
              </a:rPr>
              <a:t>메모 서식을 편집하려면 클릭하십시오</a:t>
            </a:r>
            <a:r>
              <a:rPr b="0" lang="en-US" sz="2000" spc="-1" strike="noStrike">
                <a:solidFill>
                  <a:srgbClr val="000000"/>
                </a:solidFill>
                <a:latin typeface="맑은 고딕"/>
              </a:rPr>
              <a:t>.</a:t>
            </a:r>
            <a:endParaRPr b="0" lang="en-US" sz="20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92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바탕"/>
              </a:rPr>
              <a:t>&lt;머리글&gt;</a:t>
            </a:r>
            <a:endParaRPr b="0" lang="en-US" sz="1400" spc="-1" strike="noStrike">
              <a:solidFill>
                <a:srgbClr val="000000"/>
              </a:solidFill>
              <a:latin typeface="바탕"/>
            </a:endParaRPr>
          </a:p>
        </p:txBody>
      </p:sp>
      <p:sp>
        <p:nvSpPr>
          <p:cNvPr id="293" name="PlaceHolder 4"/>
          <p:cNvSpPr>
            <a:spLocks noGrp="1"/>
          </p:cNvSpPr>
          <p:nvPr>
            <p:ph type="dt" idx="19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en-US" sz="1400" spc="-1" strike="noStrike">
                <a:solidFill>
                  <a:srgbClr val="000000"/>
                </a:solidFill>
                <a:latin typeface="바탕"/>
              </a:defRPr>
            </a:lvl1pPr>
          </a:lstStyle>
          <a:p>
            <a:pPr indent="0" algn="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바탕"/>
              </a:rPr>
              <a:t>&lt;날짜/시간&gt;</a:t>
            </a:r>
            <a:endParaRPr b="0" lang="en-US" sz="1400" spc="-1" strike="noStrike">
              <a:solidFill>
                <a:srgbClr val="000000"/>
              </a:solidFill>
              <a:latin typeface="바탕"/>
            </a:endParaRPr>
          </a:p>
        </p:txBody>
      </p:sp>
      <p:sp>
        <p:nvSpPr>
          <p:cNvPr id="294" name="PlaceHolder 5"/>
          <p:cNvSpPr>
            <a:spLocks noGrp="1"/>
          </p:cNvSpPr>
          <p:nvPr>
            <p:ph type="ftr" idx="20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바탕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바탕"/>
              </a:rPr>
              <a:t>&lt;바닥글&gt;</a:t>
            </a:r>
            <a:endParaRPr b="0" lang="en-US" sz="1400" spc="-1" strike="noStrike">
              <a:solidFill>
                <a:srgbClr val="000000"/>
              </a:solidFill>
              <a:latin typeface="바탕"/>
            </a:endParaRPr>
          </a:p>
        </p:txBody>
      </p:sp>
      <p:sp>
        <p:nvSpPr>
          <p:cNvPr id="295" name="PlaceHolder 6"/>
          <p:cNvSpPr>
            <a:spLocks noGrp="1"/>
          </p:cNvSpPr>
          <p:nvPr>
            <p:ph type="sldNum" idx="21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buNone/>
              <a:defRPr b="0" lang="en-US" sz="1400" spc="-1" strike="noStrike">
                <a:solidFill>
                  <a:srgbClr val="000000"/>
                </a:solidFill>
                <a:latin typeface="바탕"/>
              </a:defRPr>
            </a:lvl1pPr>
          </a:lstStyle>
          <a:p>
            <a:pPr indent="0" algn="r">
              <a:buNone/>
            </a:pPr>
            <a:fld id="{8EC7492B-2A9D-43F3-B71F-70F11F7AFBFF}" type="slidenum">
              <a:rPr b="0" lang="en-US" sz="1400" spc="-1" strike="noStrike">
                <a:solidFill>
                  <a:srgbClr val="000000"/>
                </a:solidFill>
                <a:latin typeface="바탕"/>
              </a:rPr>
              <a:t>&lt;숫자&gt;</a:t>
            </a:fld>
            <a:endParaRPr b="0" lang="en-US" sz="1400" spc="-1" strike="noStrike">
              <a:solidFill>
                <a:srgbClr val="000000"/>
              </a:solidFill>
              <a:latin typeface="바탕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71.xml.rels><?xml version="1.0" encoding="UTF-8"?>
<Relationships xmlns="http://schemas.openxmlformats.org/package/2006/relationships"><Relationship Id="rId1" Type="http://schemas.openxmlformats.org/officeDocument/2006/relationships/slide" Target="../slides/slide71.xml"/><Relationship Id="rId2" Type="http://schemas.openxmlformats.org/officeDocument/2006/relationships/notesMaster" Target="../notesMasters/notesMaster1.xml"/>
</Relationships>
</file>

<file path=ppt/notesSlides/_rels/notesSlide73.xml.rels><?xml version="1.0" encoding="UTF-8"?>
<Relationships xmlns="http://schemas.openxmlformats.org/package/2006/relationships"><Relationship Id="rId1" Type="http://schemas.openxmlformats.org/officeDocument/2006/relationships/slide" Target="../slides/slide73.xml"/><Relationship Id="rId2" Type="http://schemas.openxmlformats.org/officeDocument/2006/relationships/notesMaster" Target="../notesMasters/notesMaster1.xml"/>
</Relationships>
</file>

<file path=ppt/notesSlides/_rels/notesSlide74.xml.rels><?xml version="1.0" encoding="UTF-8"?>
<Relationships xmlns="http://schemas.openxmlformats.org/package/2006/relationships"><Relationship Id="rId1" Type="http://schemas.openxmlformats.org/officeDocument/2006/relationships/slide" Target="../slides/slide74.xml"/><Relationship Id="rId2" Type="http://schemas.openxmlformats.org/officeDocument/2006/relationships/notesMaster" Target="../notesMasters/notesMaster1.xml"/>
</Relationships>
</file>

<file path=ppt/notesSlides/_rels/notesSlide75.xml.rels><?xml version="1.0" encoding="UTF-8"?>
<Relationships xmlns="http://schemas.openxmlformats.org/package/2006/relationships"><Relationship Id="rId1" Type="http://schemas.openxmlformats.org/officeDocument/2006/relationships/slide" Target="../slides/slide75.xml"/><Relationship Id="rId2" Type="http://schemas.openxmlformats.org/officeDocument/2006/relationships/notesMaster" Target="../notesMasters/notesMaster1.xml"/>
</Relationships>
</file>

<file path=ppt/notesSlides/_rels/notesSlide76.xml.rels><?xml version="1.0" encoding="UTF-8"?>
<Relationships xmlns="http://schemas.openxmlformats.org/package/2006/relationships"><Relationship Id="rId1" Type="http://schemas.openxmlformats.org/officeDocument/2006/relationships/slide" Target="../slides/slide76.xml"/><Relationship Id="rId2" Type="http://schemas.openxmlformats.org/officeDocument/2006/relationships/notesMaster" Target="../notesMasters/notesMaster1.xml"/>
</Relationships>
</file>

<file path=ppt/notesSlides/_rels/notesSlide77.xml.rels><?xml version="1.0" encoding="UTF-8"?>
<Relationships xmlns="http://schemas.openxmlformats.org/package/2006/relationships"><Relationship Id="rId1" Type="http://schemas.openxmlformats.org/officeDocument/2006/relationships/slide" Target="../slides/slide77.xml"/><Relationship Id="rId2" Type="http://schemas.openxmlformats.org/officeDocument/2006/relationships/notesMaster" Target="../notesMasters/notesMaster1.xml"/>
</Relationships>
</file>

<file path=ppt/notesSlides/_rels/notesSlide78.xml.rels><?xml version="1.0" encoding="UTF-8"?>
<Relationships xmlns="http://schemas.openxmlformats.org/package/2006/relationships"><Relationship Id="rId1" Type="http://schemas.openxmlformats.org/officeDocument/2006/relationships/slide" Target="../slides/slide78.xml"/><Relationship Id="rId2" Type="http://schemas.openxmlformats.org/officeDocument/2006/relationships/notesMaster" Target="../notesMasters/notesMaster1.xml"/>
</Relationships>
</file>

<file path=ppt/notesSlides/notesSlide7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7" name="PlaceHolder 1"/>
          <p:cNvSpPr>
            <a:spLocks noGrp="1"/>
          </p:cNvSpPr>
          <p:nvPr>
            <p:ph type="sldImg"/>
          </p:nvPr>
        </p:nvSpPr>
        <p:spPr>
          <a:xfrm>
            <a:off x="217440" y="812880"/>
            <a:ext cx="7124040" cy="4007880"/>
          </a:xfrm>
          <a:prstGeom prst="rect">
            <a:avLst/>
          </a:prstGeom>
          <a:ln w="0">
            <a:noFill/>
          </a:ln>
        </p:spPr>
      </p:sp>
      <p:sp>
        <p:nvSpPr>
          <p:cNvPr id="135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359" name="PlaceHolder 3"/>
          <p:cNvSpPr>
            <a:spLocks noGrp="1"/>
          </p:cNvSpPr>
          <p:nvPr>
            <p:ph type="sldNum" idx="22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바탕"/>
                <a:ea typeface="+mn-ea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FDCE353C-4954-4016-85AF-586B2D281356}" type="slidenum">
              <a:rPr b="0" lang="en-US" sz="1400" spc="-1" strike="noStrike">
                <a:solidFill>
                  <a:srgbClr val="000000"/>
                </a:solidFill>
                <a:latin typeface="바탕"/>
                <a:ea typeface="+mn-ea"/>
              </a:rPr>
              <a:t>&lt;숫자&gt;</a:t>
            </a:fld>
            <a:endParaRPr b="0" lang="en-US" sz="1400" spc="-1" strike="noStrike">
              <a:solidFill>
                <a:srgbClr val="000000"/>
              </a:solidFill>
              <a:latin typeface="바탕"/>
            </a:endParaRPr>
          </a:p>
        </p:txBody>
      </p:sp>
    </p:spTree>
  </p:cSld>
</p:notes>
</file>

<file path=ppt/notesSlides/notesSlide7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0" name="PlaceHolder 1"/>
          <p:cNvSpPr>
            <a:spLocks noGrp="1"/>
          </p:cNvSpPr>
          <p:nvPr>
            <p:ph type="sldImg"/>
          </p:nvPr>
        </p:nvSpPr>
        <p:spPr>
          <a:xfrm>
            <a:off x="381240" y="685800"/>
            <a:ext cx="6094440" cy="3427920"/>
          </a:xfrm>
          <a:prstGeom prst="rect">
            <a:avLst/>
          </a:prstGeom>
          <a:ln w="0">
            <a:noFill/>
          </a:ln>
        </p:spPr>
      </p:sp>
      <p:sp>
        <p:nvSpPr>
          <p:cNvPr id="1361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320" cy="411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ko-KR" sz="1200" spc="-1" strike="noStrike">
                <a:solidFill>
                  <a:srgbClr val="000000"/>
                </a:solidFill>
                <a:latin typeface="맑은 고딕"/>
              </a:rPr>
              <a:t>내용을 입력하십시오</a:t>
            </a:r>
            <a:endParaRPr b="0" lang="en-US" sz="12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362" name="PlaceHolder 3"/>
          <p:cNvSpPr>
            <a:spLocks noGrp="1"/>
          </p:cNvSpPr>
          <p:nvPr>
            <p:ph type="sldNum" idx="23"/>
          </p:nvPr>
        </p:nvSpPr>
        <p:spPr>
          <a:xfrm>
            <a:off x="3884760" y="8685360"/>
            <a:ext cx="2970720" cy="45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바탕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DB153B0F-00B2-4C8D-A156-C8535854FAF2}" type="slidenum">
              <a:rPr b="0" lang="en-US" sz="1200" spc="-1" strike="noStrike">
                <a:solidFill>
                  <a:srgbClr val="000000"/>
                </a:solidFill>
                <a:latin typeface="바탕"/>
              </a:rPr>
              <a:t>&lt;숫자&gt;</a:t>
            </a:fld>
            <a:endParaRPr b="0" lang="en-US" sz="1200" spc="-1" strike="noStrike">
              <a:solidFill>
                <a:srgbClr val="000000"/>
              </a:solidFill>
              <a:latin typeface="바탕"/>
            </a:endParaRPr>
          </a:p>
        </p:txBody>
      </p:sp>
    </p:spTree>
  </p:cSld>
</p:notes>
</file>

<file path=ppt/notesSlides/notesSlide7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3" name="PlaceHolder 1"/>
          <p:cNvSpPr>
            <a:spLocks noGrp="1"/>
          </p:cNvSpPr>
          <p:nvPr>
            <p:ph type="sldImg"/>
          </p:nvPr>
        </p:nvSpPr>
        <p:spPr>
          <a:xfrm>
            <a:off x="381240" y="685800"/>
            <a:ext cx="6094440" cy="3427920"/>
          </a:xfrm>
          <a:prstGeom prst="rect">
            <a:avLst/>
          </a:prstGeom>
          <a:ln w="0">
            <a:noFill/>
          </a:ln>
        </p:spPr>
      </p:sp>
      <p:sp>
        <p:nvSpPr>
          <p:cNvPr id="1364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320" cy="411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ko-KR" sz="1200" spc="-1" strike="noStrike">
                <a:solidFill>
                  <a:srgbClr val="000000"/>
                </a:solidFill>
                <a:latin typeface="맑은 고딕"/>
              </a:rPr>
              <a:t>내용을 입력하십시오</a:t>
            </a:r>
            <a:endParaRPr b="0" lang="en-US" sz="12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365" name="PlaceHolder 3"/>
          <p:cNvSpPr>
            <a:spLocks noGrp="1"/>
          </p:cNvSpPr>
          <p:nvPr>
            <p:ph type="sldNum" idx="24"/>
          </p:nvPr>
        </p:nvSpPr>
        <p:spPr>
          <a:xfrm>
            <a:off x="3884760" y="8685360"/>
            <a:ext cx="2970720" cy="45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바탕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BDC01728-DFD2-42DA-8070-C8AC2178A9F4}" type="slidenum">
              <a:rPr b="0" lang="en-US" sz="1200" spc="-1" strike="noStrike">
                <a:solidFill>
                  <a:srgbClr val="000000"/>
                </a:solidFill>
                <a:latin typeface="바탕"/>
              </a:rPr>
              <a:t>&lt;숫자&gt;</a:t>
            </a:fld>
            <a:endParaRPr b="0" lang="en-US" sz="1200" spc="-1" strike="noStrike">
              <a:solidFill>
                <a:srgbClr val="000000"/>
              </a:solidFill>
              <a:latin typeface="바탕"/>
            </a:endParaRPr>
          </a:p>
        </p:txBody>
      </p:sp>
    </p:spTree>
  </p:cSld>
</p:notes>
</file>

<file path=ppt/notesSlides/notesSlide7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6" name="PlaceHolder 1"/>
          <p:cNvSpPr>
            <a:spLocks noGrp="1"/>
          </p:cNvSpPr>
          <p:nvPr>
            <p:ph type="sldImg"/>
          </p:nvPr>
        </p:nvSpPr>
        <p:spPr>
          <a:xfrm>
            <a:off x="381240" y="685800"/>
            <a:ext cx="6094440" cy="3427920"/>
          </a:xfrm>
          <a:prstGeom prst="rect">
            <a:avLst/>
          </a:prstGeom>
          <a:ln w="0">
            <a:noFill/>
          </a:ln>
        </p:spPr>
      </p:sp>
      <p:sp>
        <p:nvSpPr>
          <p:cNvPr id="136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320" cy="411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ko-KR" sz="1200" spc="-1" strike="noStrike">
                <a:solidFill>
                  <a:srgbClr val="000000"/>
                </a:solidFill>
                <a:latin typeface="맑은 고딕"/>
              </a:rPr>
              <a:t>내용을 입력하십시오</a:t>
            </a:r>
            <a:endParaRPr b="0" lang="en-US" sz="12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368" name="PlaceHolder 3"/>
          <p:cNvSpPr>
            <a:spLocks noGrp="1"/>
          </p:cNvSpPr>
          <p:nvPr>
            <p:ph type="sldNum" idx="25"/>
          </p:nvPr>
        </p:nvSpPr>
        <p:spPr>
          <a:xfrm>
            <a:off x="3884760" y="8685360"/>
            <a:ext cx="2970720" cy="45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바탕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3016326F-9B45-42AD-B22E-EC2E75A67369}" type="slidenum">
              <a:rPr b="0" lang="en-US" sz="1200" spc="-1" strike="noStrike">
                <a:solidFill>
                  <a:srgbClr val="000000"/>
                </a:solidFill>
                <a:latin typeface="바탕"/>
              </a:rPr>
              <a:t>&lt;숫자&gt;</a:t>
            </a:fld>
            <a:endParaRPr b="0" lang="en-US" sz="1200" spc="-1" strike="noStrike">
              <a:solidFill>
                <a:srgbClr val="000000"/>
              </a:solidFill>
              <a:latin typeface="바탕"/>
            </a:endParaRPr>
          </a:p>
        </p:txBody>
      </p:sp>
    </p:spTree>
  </p:cSld>
</p:notes>
</file>

<file path=ppt/notesSlides/notesSlide7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9" name="PlaceHolder 1"/>
          <p:cNvSpPr>
            <a:spLocks noGrp="1"/>
          </p:cNvSpPr>
          <p:nvPr>
            <p:ph type="sldImg"/>
          </p:nvPr>
        </p:nvSpPr>
        <p:spPr>
          <a:xfrm>
            <a:off x="381240" y="685800"/>
            <a:ext cx="6094440" cy="3427920"/>
          </a:xfrm>
          <a:prstGeom prst="rect">
            <a:avLst/>
          </a:prstGeom>
          <a:ln w="0">
            <a:noFill/>
          </a:ln>
        </p:spPr>
      </p:sp>
      <p:sp>
        <p:nvSpPr>
          <p:cNvPr id="1370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320" cy="411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ko-KR" sz="1200" spc="-1" strike="noStrike">
                <a:solidFill>
                  <a:srgbClr val="000000"/>
                </a:solidFill>
                <a:latin typeface="맑은 고딕"/>
              </a:rPr>
              <a:t>내용을 입력하십시오</a:t>
            </a:r>
            <a:endParaRPr b="0" lang="en-US" sz="12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371" name="PlaceHolder 3"/>
          <p:cNvSpPr>
            <a:spLocks noGrp="1"/>
          </p:cNvSpPr>
          <p:nvPr>
            <p:ph type="sldNum" idx="26"/>
          </p:nvPr>
        </p:nvSpPr>
        <p:spPr>
          <a:xfrm>
            <a:off x="3884760" y="8685360"/>
            <a:ext cx="2970720" cy="45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바탕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62A889B2-FCB8-4C06-8461-9E36AC7C05B3}" type="slidenum">
              <a:rPr b="0" lang="en-US" sz="1200" spc="-1" strike="noStrike">
                <a:solidFill>
                  <a:srgbClr val="000000"/>
                </a:solidFill>
                <a:latin typeface="바탕"/>
              </a:rPr>
              <a:t>&lt;숫자&gt;</a:t>
            </a:fld>
            <a:endParaRPr b="0" lang="en-US" sz="1200" spc="-1" strike="noStrike">
              <a:solidFill>
                <a:srgbClr val="000000"/>
              </a:solidFill>
              <a:latin typeface="바탕"/>
            </a:endParaRPr>
          </a:p>
        </p:txBody>
      </p:sp>
    </p:spTree>
  </p:cSld>
</p:notes>
</file>

<file path=ppt/notesSlides/notesSlide7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" name="PlaceHolder 1"/>
          <p:cNvSpPr>
            <a:spLocks noGrp="1"/>
          </p:cNvSpPr>
          <p:nvPr>
            <p:ph type="sldImg"/>
          </p:nvPr>
        </p:nvSpPr>
        <p:spPr>
          <a:xfrm>
            <a:off x="381240" y="685800"/>
            <a:ext cx="6094440" cy="3427920"/>
          </a:xfrm>
          <a:prstGeom prst="rect">
            <a:avLst/>
          </a:prstGeom>
          <a:ln w="0">
            <a:noFill/>
          </a:ln>
        </p:spPr>
      </p:sp>
      <p:sp>
        <p:nvSpPr>
          <p:cNvPr id="1373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320" cy="411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ko-KR" sz="1200" spc="-1" strike="noStrike">
                <a:solidFill>
                  <a:srgbClr val="000000"/>
                </a:solidFill>
                <a:latin typeface="맑은 고딕"/>
              </a:rPr>
              <a:t>내용을 입력하십시오</a:t>
            </a:r>
            <a:endParaRPr b="0" lang="en-US" sz="12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374" name="PlaceHolder 3"/>
          <p:cNvSpPr>
            <a:spLocks noGrp="1"/>
          </p:cNvSpPr>
          <p:nvPr>
            <p:ph type="sldNum" idx="27"/>
          </p:nvPr>
        </p:nvSpPr>
        <p:spPr>
          <a:xfrm>
            <a:off x="3884760" y="8685360"/>
            <a:ext cx="2970720" cy="45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바탕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0F2BACFF-2253-46A0-85B5-BD5CE6B4FB83}" type="slidenum">
              <a:rPr b="0" lang="en-US" sz="1200" spc="-1" strike="noStrike">
                <a:solidFill>
                  <a:srgbClr val="000000"/>
                </a:solidFill>
                <a:latin typeface="바탕"/>
              </a:rPr>
              <a:t>&lt;숫자&gt;</a:t>
            </a:fld>
            <a:endParaRPr b="0" lang="en-US" sz="1200" spc="-1" strike="noStrike">
              <a:solidFill>
                <a:srgbClr val="000000"/>
              </a:solidFill>
              <a:latin typeface="바탕"/>
            </a:endParaRPr>
          </a:p>
        </p:txBody>
      </p:sp>
    </p:spTree>
  </p:cSld>
</p:notes>
</file>

<file path=ppt/notesSlides/notesSlide7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5" name="PlaceHolder 1"/>
          <p:cNvSpPr>
            <a:spLocks noGrp="1"/>
          </p:cNvSpPr>
          <p:nvPr>
            <p:ph type="sldImg"/>
          </p:nvPr>
        </p:nvSpPr>
        <p:spPr>
          <a:xfrm>
            <a:off x="381240" y="685800"/>
            <a:ext cx="6094440" cy="3427920"/>
          </a:xfrm>
          <a:prstGeom prst="rect">
            <a:avLst/>
          </a:prstGeom>
          <a:ln w="0">
            <a:noFill/>
          </a:ln>
        </p:spPr>
      </p:sp>
      <p:sp>
        <p:nvSpPr>
          <p:cNvPr id="1376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320" cy="411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ko-KR" sz="1200" spc="-1" strike="noStrike">
                <a:solidFill>
                  <a:srgbClr val="000000"/>
                </a:solidFill>
                <a:latin typeface="맑은 고딕"/>
              </a:rPr>
              <a:t>내용을 입력하십시오</a:t>
            </a:r>
            <a:endParaRPr b="0" lang="en-US" sz="12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377" name="PlaceHolder 3"/>
          <p:cNvSpPr>
            <a:spLocks noGrp="1"/>
          </p:cNvSpPr>
          <p:nvPr>
            <p:ph type="sldNum" idx="28"/>
          </p:nvPr>
        </p:nvSpPr>
        <p:spPr>
          <a:xfrm>
            <a:off x="3884760" y="8685360"/>
            <a:ext cx="2970720" cy="45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바탕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71E1D08A-8D89-4D26-9D25-1239745632B5}" type="slidenum">
              <a:rPr b="0" lang="en-US" sz="1200" spc="-1" strike="noStrike">
                <a:solidFill>
                  <a:srgbClr val="000000"/>
                </a:solidFill>
                <a:latin typeface="바탕"/>
              </a:rPr>
              <a:t>&lt;숫자&gt;</a:t>
            </a:fld>
            <a:endParaRPr b="0" lang="en-US" sz="1200" spc="-1" strike="noStrike">
              <a:solidFill>
                <a:srgbClr val="000000"/>
              </a:solidFill>
              <a:latin typeface="바탕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E467672-3B56-4BE1-9BC7-461D7BE026C7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4680"/>
            <a:ext cx="10971000" cy="1141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609480" y="1600200"/>
            <a:ext cx="1281240" cy="237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2000"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609480" y="1861200"/>
            <a:ext cx="1281240" cy="237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2000"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BE1E123-DACB-49F9-8EB6-CB7ACD166F2F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609480" y="274680"/>
            <a:ext cx="10971000" cy="1141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609480" y="1600200"/>
            <a:ext cx="624960" cy="237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14000"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1266120" y="1600200"/>
            <a:ext cx="624960" cy="237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14000"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609480" y="1861200"/>
            <a:ext cx="624960" cy="237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14000"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1266120" y="1861200"/>
            <a:ext cx="624960" cy="237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14000"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5CFD53D-76F8-4D50-950B-FFBDBB148248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609480" y="274680"/>
            <a:ext cx="10971000" cy="1141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609480" y="1600200"/>
            <a:ext cx="412200" cy="237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13000"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1042560" y="1600200"/>
            <a:ext cx="412200" cy="237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13000"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1476000" y="1600200"/>
            <a:ext cx="412200" cy="237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13000"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609480" y="1861200"/>
            <a:ext cx="412200" cy="237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13000"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1042560" y="1861200"/>
            <a:ext cx="412200" cy="237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13000"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1476000" y="1861200"/>
            <a:ext cx="412200" cy="237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13000"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65158FD-9C09-43C5-A456-77C4E5288CCF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00A4F7D9-A8CC-4E3D-972F-EE979C4FCE01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09480" y="274680"/>
            <a:ext cx="10971000" cy="1141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subTitle"/>
          </p:nvPr>
        </p:nvSpPr>
        <p:spPr>
          <a:xfrm>
            <a:off x="609480" y="-49320"/>
            <a:ext cx="1281240" cy="3798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20A576BE-CA71-493C-B6BF-9FB35193AF29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609480" y="274680"/>
            <a:ext cx="10971000" cy="1141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/>
          </p:nvPr>
        </p:nvSpPr>
        <p:spPr>
          <a:xfrm>
            <a:off x="609480" y="1600200"/>
            <a:ext cx="1281240" cy="49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30000"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FE49FC2C-64A8-47CD-83AF-EFEE3531DDC9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4680"/>
            <a:ext cx="10971000" cy="1141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/>
          </p:nvPr>
        </p:nvSpPr>
        <p:spPr>
          <a:xfrm>
            <a:off x="609480" y="1600200"/>
            <a:ext cx="624960" cy="49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2000"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/>
          </p:nvPr>
        </p:nvSpPr>
        <p:spPr>
          <a:xfrm>
            <a:off x="1266120" y="1600200"/>
            <a:ext cx="624960" cy="49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2000"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E9929AA8-2EAC-4A87-BD4C-915FC21AE44F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609480" y="274680"/>
            <a:ext cx="10971000" cy="1141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3D0C63B3-6E17-4064-A050-F7C2BD8F60C2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subTitle"/>
          </p:nvPr>
        </p:nvSpPr>
        <p:spPr>
          <a:xfrm>
            <a:off x="609480" y="274680"/>
            <a:ext cx="10971000" cy="5294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FAD6597F-FD35-42A7-AF59-806D2DAF291B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609480" y="274680"/>
            <a:ext cx="10971000" cy="1141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/>
          </p:nvPr>
        </p:nvSpPr>
        <p:spPr>
          <a:xfrm>
            <a:off x="609480" y="1600200"/>
            <a:ext cx="624960" cy="237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14000"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/>
          </p:nvPr>
        </p:nvSpPr>
        <p:spPr>
          <a:xfrm>
            <a:off x="1266120" y="1600200"/>
            <a:ext cx="624960" cy="49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2000"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/>
          </p:nvPr>
        </p:nvSpPr>
        <p:spPr>
          <a:xfrm>
            <a:off x="609480" y="1861200"/>
            <a:ext cx="624960" cy="237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14000"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5AF1E3A9-71DD-4819-8C4A-5C2D6E125189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09480" y="274680"/>
            <a:ext cx="10971000" cy="1141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609480" y="-49320"/>
            <a:ext cx="1281240" cy="3798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43B3A64-370C-486A-B05B-4FECC76C0F68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609480" y="274680"/>
            <a:ext cx="10971000" cy="1141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/>
          </p:nvPr>
        </p:nvSpPr>
        <p:spPr>
          <a:xfrm>
            <a:off x="609480" y="1600200"/>
            <a:ext cx="624960" cy="49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2000"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/>
          </p:nvPr>
        </p:nvSpPr>
        <p:spPr>
          <a:xfrm>
            <a:off x="1266120" y="1600200"/>
            <a:ext cx="624960" cy="237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14000"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/>
          </p:nvPr>
        </p:nvSpPr>
        <p:spPr>
          <a:xfrm>
            <a:off x="1266120" y="1861200"/>
            <a:ext cx="624960" cy="237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14000"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9313A2BE-001E-47B3-9568-6465E19FA347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609480" y="274680"/>
            <a:ext cx="10971000" cy="1141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/>
          </p:nvPr>
        </p:nvSpPr>
        <p:spPr>
          <a:xfrm>
            <a:off x="609480" y="1600200"/>
            <a:ext cx="624960" cy="237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14000"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/>
          </p:nvPr>
        </p:nvSpPr>
        <p:spPr>
          <a:xfrm>
            <a:off x="1266120" y="1600200"/>
            <a:ext cx="624960" cy="237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14000"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/>
          </p:nvPr>
        </p:nvSpPr>
        <p:spPr>
          <a:xfrm>
            <a:off x="609480" y="1861200"/>
            <a:ext cx="1281240" cy="237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2000"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46AF9A7F-5D08-444A-936E-0B2DEE30D0A8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609480" y="274680"/>
            <a:ext cx="10971000" cy="1141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/>
          </p:nvPr>
        </p:nvSpPr>
        <p:spPr>
          <a:xfrm>
            <a:off x="609480" y="1600200"/>
            <a:ext cx="1281240" cy="237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2000"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/>
          </p:nvPr>
        </p:nvSpPr>
        <p:spPr>
          <a:xfrm>
            <a:off x="609480" y="1861200"/>
            <a:ext cx="1281240" cy="237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2000"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17DA7F8D-BA71-4DF1-9DA8-D81534E64C4C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609480" y="274680"/>
            <a:ext cx="10971000" cy="1141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/>
          </p:nvPr>
        </p:nvSpPr>
        <p:spPr>
          <a:xfrm>
            <a:off x="609480" y="1600200"/>
            <a:ext cx="624960" cy="237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14000"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/>
          </p:nvPr>
        </p:nvSpPr>
        <p:spPr>
          <a:xfrm>
            <a:off x="1266120" y="1600200"/>
            <a:ext cx="624960" cy="237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14000"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76" name="PlaceHolder 4"/>
          <p:cNvSpPr>
            <a:spLocks noGrp="1"/>
          </p:cNvSpPr>
          <p:nvPr>
            <p:ph/>
          </p:nvPr>
        </p:nvSpPr>
        <p:spPr>
          <a:xfrm>
            <a:off x="609480" y="1861200"/>
            <a:ext cx="624960" cy="237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14000"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77" name="PlaceHolder 5"/>
          <p:cNvSpPr>
            <a:spLocks noGrp="1"/>
          </p:cNvSpPr>
          <p:nvPr>
            <p:ph/>
          </p:nvPr>
        </p:nvSpPr>
        <p:spPr>
          <a:xfrm>
            <a:off x="1266120" y="1861200"/>
            <a:ext cx="624960" cy="237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14000"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39E189F3-8022-4F6B-9AF6-F7AD292A9F71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609480" y="274680"/>
            <a:ext cx="10971000" cy="1141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/>
          </p:nvPr>
        </p:nvSpPr>
        <p:spPr>
          <a:xfrm>
            <a:off x="609480" y="1600200"/>
            <a:ext cx="412200" cy="237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13000"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/>
          </p:nvPr>
        </p:nvSpPr>
        <p:spPr>
          <a:xfrm>
            <a:off x="1042560" y="1600200"/>
            <a:ext cx="412200" cy="237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13000"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81" name="PlaceHolder 4"/>
          <p:cNvSpPr>
            <a:spLocks noGrp="1"/>
          </p:cNvSpPr>
          <p:nvPr>
            <p:ph/>
          </p:nvPr>
        </p:nvSpPr>
        <p:spPr>
          <a:xfrm>
            <a:off x="1476000" y="1600200"/>
            <a:ext cx="412200" cy="237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13000"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82" name="PlaceHolder 5"/>
          <p:cNvSpPr>
            <a:spLocks noGrp="1"/>
          </p:cNvSpPr>
          <p:nvPr>
            <p:ph/>
          </p:nvPr>
        </p:nvSpPr>
        <p:spPr>
          <a:xfrm>
            <a:off x="609480" y="1861200"/>
            <a:ext cx="412200" cy="237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13000"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83" name="PlaceHolder 6"/>
          <p:cNvSpPr>
            <a:spLocks noGrp="1"/>
          </p:cNvSpPr>
          <p:nvPr>
            <p:ph/>
          </p:nvPr>
        </p:nvSpPr>
        <p:spPr>
          <a:xfrm>
            <a:off x="1042560" y="1861200"/>
            <a:ext cx="412200" cy="237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13000"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84" name="PlaceHolder 7"/>
          <p:cNvSpPr>
            <a:spLocks noGrp="1"/>
          </p:cNvSpPr>
          <p:nvPr>
            <p:ph/>
          </p:nvPr>
        </p:nvSpPr>
        <p:spPr>
          <a:xfrm>
            <a:off x="1476000" y="1861200"/>
            <a:ext cx="412200" cy="237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13000"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FAD3F89D-D9B8-433C-ADDA-F7DCCAD10316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5FA6A005-6A42-442A-9C57-35D84D6B7A10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609480" y="274680"/>
            <a:ext cx="10971000" cy="1141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 type="subTitle"/>
          </p:nvPr>
        </p:nvSpPr>
        <p:spPr>
          <a:xfrm>
            <a:off x="609480" y="-49320"/>
            <a:ext cx="1281240" cy="3798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A56C33AA-45EE-47AE-84DE-E83A7AF1AC4E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609480" y="274680"/>
            <a:ext cx="10971000" cy="1141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/>
          </p:nvPr>
        </p:nvSpPr>
        <p:spPr>
          <a:xfrm>
            <a:off x="609480" y="1600200"/>
            <a:ext cx="1281240" cy="49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30000"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A5D2F8AC-976E-42E5-B220-49C6CB064457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609480" y="274680"/>
            <a:ext cx="10971000" cy="1141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/>
          </p:nvPr>
        </p:nvSpPr>
        <p:spPr>
          <a:xfrm>
            <a:off x="609480" y="1600200"/>
            <a:ext cx="624960" cy="49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2000"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96" name="PlaceHolder 3"/>
          <p:cNvSpPr>
            <a:spLocks noGrp="1"/>
          </p:cNvSpPr>
          <p:nvPr>
            <p:ph/>
          </p:nvPr>
        </p:nvSpPr>
        <p:spPr>
          <a:xfrm>
            <a:off x="1266120" y="1600200"/>
            <a:ext cx="624960" cy="49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2000"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34EBC3F7-B5EE-48C6-B26F-A2014B841CB6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609480" y="274680"/>
            <a:ext cx="10971000" cy="1141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B538F6FA-6E58-4BBE-94B2-BDBB0357F313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09480" y="274680"/>
            <a:ext cx="10971000" cy="1141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609480" y="1600200"/>
            <a:ext cx="1281240" cy="49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30000"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2C77B5A-6326-47FC-987B-036235C0096A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subTitle"/>
          </p:nvPr>
        </p:nvSpPr>
        <p:spPr>
          <a:xfrm>
            <a:off x="609480" y="274680"/>
            <a:ext cx="10971000" cy="5294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CEC61997-1F46-426E-9599-9DC0B2AE0666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609480" y="274680"/>
            <a:ext cx="10971000" cy="1141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/>
          </p:nvPr>
        </p:nvSpPr>
        <p:spPr>
          <a:xfrm>
            <a:off x="609480" y="1600200"/>
            <a:ext cx="624960" cy="237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14000"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/>
          </p:nvPr>
        </p:nvSpPr>
        <p:spPr>
          <a:xfrm>
            <a:off x="1266120" y="1600200"/>
            <a:ext cx="624960" cy="49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2000"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02" name="PlaceHolder 4"/>
          <p:cNvSpPr>
            <a:spLocks noGrp="1"/>
          </p:cNvSpPr>
          <p:nvPr>
            <p:ph/>
          </p:nvPr>
        </p:nvSpPr>
        <p:spPr>
          <a:xfrm>
            <a:off x="609480" y="1861200"/>
            <a:ext cx="624960" cy="237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14000"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93321046-5C58-4E95-B3C4-BE57342605E8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609480" y="274680"/>
            <a:ext cx="10971000" cy="1141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/>
          </p:nvPr>
        </p:nvSpPr>
        <p:spPr>
          <a:xfrm>
            <a:off x="609480" y="1600200"/>
            <a:ext cx="624960" cy="49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2000"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/>
          </p:nvPr>
        </p:nvSpPr>
        <p:spPr>
          <a:xfrm>
            <a:off x="1266120" y="1600200"/>
            <a:ext cx="624960" cy="237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14000"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06" name="PlaceHolder 4"/>
          <p:cNvSpPr>
            <a:spLocks noGrp="1"/>
          </p:cNvSpPr>
          <p:nvPr>
            <p:ph/>
          </p:nvPr>
        </p:nvSpPr>
        <p:spPr>
          <a:xfrm>
            <a:off x="1266120" y="1861200"/>
            <a:ext cx="624960" cy="237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14000"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81044E95-8DBD-41E7-9D37-F1D63FFA4910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609480" y="274680"/>
            <a:ext cx="10971000" cy="1141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/>
          </p:nvPr>
        </p:nvSpPr>
        <p:spPr>
          <a:xfrm>
            <a:off x="609480" y="1600200"/>
            <a:ext cx="624960" cy="237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14000"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/>
          </p:nvPr>
        </p:nvSpPr>
        <p:spPr>
          <a:xfrm>
            <a:off x="1266120" y="1600200"/>
            <a:ext cx="624960" cy="237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14000"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/>
          </p:nvPr>
        </p:nvSpPr>
        <p:spPr>
          <a:xfrm>
            <a:off x="609480" y="1861200"/>
            <a:ext cx="1281240" cy="237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2000"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F68093F2-9E3E-48BF-AFAA-CC1718D23FDF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609480" y="274680"/>
            <a:ext cx="10971000" cy="1141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/>
          </p:nvPr>
        </p:nvSpPr>
        <p:spPr>
          <a:xfrm>
            <a:off x="609480" y="1600200"/>
            <a:ext cx="1281240" cy="237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2000"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/>
          </p:nvPr>
        </p:nvSpPr>
        <p:spPr>
          <a:xfrm>
            <a:off x="609480" y="1861200"/>
            <a:ext cx="1281240" cy="237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2000"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37BA1AEE-AFD3-46A9-B532-F861F7E318A8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609480" y="274680"/>
            <a:ext cx="10971000" cy="1141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/>
          </p:nvPr>
        </p:nvSpPr>
        <p:spPr>
          <a:xfrm>
            <a:off x="609480" y="1600200"/>
            <a:ext cx="624960" cy="237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14000"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16" name="PlaceHolder 3"/>
          <p:cNvSpPr>
            <a:spLocks noGrp="1"/>
          </p:cNvSpPr>
          <p:nvPr>
            <p:ph/>
          </p:nvPr>
        </p:nvSpPr>
        <p:spPr>
          <a:xfrm>
            <a:off x="1266120" y="1600200"/>
            <a:ext cx="624960" cy="237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14000"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17" name="PlaceHolder 4"/>
          <p:cNvSpPr>
            <a:spLocks noGrp="1"/>
          </p:cNvSpPr>
          <p:nvPr>
            <p:ph/>
          </p:nvPr>
        </p:nvSpPr>
        <p:spPr>
          <a:xfrm>
            <a:off x="609480" y="1861200"/>
            <a:ext cx="624960" cy="237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14000"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18" name="PlaceHolder 5"/>
          <p:cNvSpPr>
            <a:spLocks noGrp="1"/>
          </p:cNvSpPr>
          <p:nvPr>
            <p:ph/>
          </p:nvPr>
        </p:nvSpPr>
        <p:spPr>
          <a:xfrm>
            <a:off x="1266120" y="1861200"/>
            <a:ext cx="624960" cy="237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14000"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5B10D5C6-BD10-4A55-90F5-C09FDC57C4DF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609480" y="274680"/>
            <a:ext cx="10971000" cy="1141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/>
          </p:nvPr>
        </p:nvSpPr>
        <p:spPr>
          <a:xfrm>
            <a:off x="609480" y="1600200"/>
            <a:ext cx="412200" cy="237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13000"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21" name="PlaceHolder 3"/>
          <p:cNvSpPr>
            <a:spLocks noGrp="1"/>
          </p:cNvSpPr>
          <p:nvPr>
            <p:ph/>
          </p:nvPr>
        </p:nvSpPr>
        <p:spPr>
          <a:xfrm>
            <a:off x="1042560" y="1600200"/>
            <a:ext cx="412200" cy="237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13000"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22" name="PlaceHolder 4"/>
          <p:cNvSpPr>
            <a:spLocks noGrp="1"/>
          </p:cNvSpPr>
          <p:nvPr>
            <p:ph/>
          </p:nvPr>
        </p:nvSpPr>
        <p:spPr>
          <a:xfrm>
            <a:off x="1476000" y="1600200"/>
            <a:ext cx="412200" cy="237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13000"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23" name="PlaceHolder 5"/>
          <p:cNvSpPr>
            <a:spLocks noGrp="1"/>
          </p:cNvSpPr>
          <p:nvPr>
            <p:ph/>
          </p:nvPr>
        </p:nvSpPr>
        <p:spPr>
          <a:xfrm>
            <a:off x="609480" y="1861200"/>
            <a:ext cx="412200" cy="237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13000"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24" name="PlaceHolder 6"/>
          <p:cNvSpPr>
            <a:spLocks noGrp="1"/>
          </p:cNvSpPr>
          <p:nvPr>
            <p:ph/>
          </p:nvPr>
        </p:nvSpPr>
        <p:spPr>
          <a:xfrm>
            <a:off x="1042560" y="1861200"/>
            <a:ext cx="412200" cy="237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13000"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25" name="PlaceHolder 7"/>
          <p:cNvSpPr>
            <a:spLocks noGrp="1"/>
          </p:cNvSpPr>
          <p:nvPr>
            <p:ph/>
          </p:nvPr>
        </p:nvSpPr>
        <p:spPr>
          <a:xfrm>
            <a:off x="1476000" y="1861200"/>
            <a:ext cx="412200" cy="237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13000"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84ACF6CF-EF99-4262-8ABC-CBD0B5269B79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2E4BD48F-D615-4EF1-9F04-F1E1883B3AA7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title"/>
          </p:nvPr>
        </p:nvSpPr>
        <p:spPr>
          <a:xfrm>
            <a:off x="609480" y="274680"/>
            <a:ext cx="10971000" cy="1141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35" name="PlaceHolder 2"/>
          <p:cNvSpPr>
            <a:spLocks noGrp="1"/>
          </p:cNvSpPr>
          <p:nvPr>
            <p:ph type="subTitle"/>
          </p:nvPr>
        </p:nvSpPr>
        <p:spPr>
          <a:xfrm>
            <a:off x="609480" y="-49320"/>
            <a:ext cx="1281240" cy="3798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F391AF18-995E-4677-B653-547A69B6D7B0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609480" y="274680"/>
            <a:ext cx="10971000" cy="1141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37" name="PlaceHolder 2"/>
          <p:cNvSpPr>
            <a:spLocks noGrp="1"/>
          </p:cNvSpPr>
          <p:nvPr>
            <p:ph/>
          </p:nvPr>
        </p:nvSpPr>
        <p:spPr>
          <a:xfrm>
            <a:off x="609480" y="1600200"/>
            <a:ext cx="1281240" cy="49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30000"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E3FB044E-181A-4F07-8939-5D9C6E8D76A8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4680"/>
            <a:ext cx="10971000" cy="1141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609480" y="1600200"/>
            <a:ext cx="624960" cy="49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2000"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1266120" y="1600200"/>
            <a:ext cx="624960" cy="49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2000"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32F63A7-A046-4821-A2CE-1D48A94D8542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609480" y="274680"/>
            <a:ext cx="10971000" cy="1141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39" name="PlaceHolder 2"/>
          <p:cNvSpPr>
            <a:spLocks noGrp="1"/>
          </p:cNvSpPr>
          <p:nvPr>
            <p:ph/>
          </p:nvPr>
        </p:nvSpPr>
        <p:spPr>
          <a:xfrm>
            <a:off x="609480" y="1600200"/>
            <a:ext cx="624960" cy="49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2000"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40" name="PlaceHolder 3"/>
          <p:cNvSpPr>
            <a:spLocks noGrp="1"/>
          </p:cNvSpPr>
          <p:nvPr>
            <p:ph/>
          </p:nvPr>
        </p:nvSpPr>
        <p:spPr>
          <a:xfrm>
            <a:off x="1266120" y="1600200"/>
            <a:ext cx="624960" cy="49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2000"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5A6F5945-A5E2-4015-8CD4-C8C036397802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609480" y="274680"/>
            <a:ext cx="10971000" cy="1141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2AB73760-474E-427A-87FB-D41A9BB2E32F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subTitle"/>
          </p:nvPr>
        </p:nvSpPr>
        <p:spPr>
          <a:xfrm>
            <a:off x="609480" y="274680"/>
            <a:ext cx="10971000" cy="5294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0DE309CC-9DE3-4849-A2FF-976A92623D0D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609480" y="274680"/>
            <a:ext cx="10971000" cy="1141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44" name="PlaceHolder 2"/>
          <p:cNvSpPr>
            <a:spLocks noGrp="1"/>
          </p:cNvSpPr>
          <p:nvPr>
            <p:ph/>
          </p:nvPr>
        </p:nvSpPr>
        <p:spPr>
          <a:xfrm>
            <a:off x="609480" y="1600200"/>
            <a:ext cx="624960" cy="237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14000"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45" name="PlaceHolder 3"/>
          <p:cNvSpPr>
            <a:spLocks noGrp="1"/>
          </p:cNvSpPr>
          <p:nvPr>
            <p:ph/>
          </p:nvPr>
        </p:nvSpPr>
        <p:spPr>
          <a:xfrm>
            <a:off x="1266120" y="1600200"/>
            <a:ext cx="624960" cy="49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2000"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46" name="PlaceHolder 4"/>
          <p:cNvSpPr>
            <a:spLocks noGrp="1"/>
          </p:cNvSpPr>
          <p:nvPr>
            <p:ph/>
          </p:nvPr>
        </p:nvSpPr>
        <p:spPr>
          <a:xfrm>
            <a:off x="609480" y="1861200"/>
            <a:ext cx="624960" cy="237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14000"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1E084622-419C-4CF1-B7C4-7D93FDE51E8D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title"/>
          </p:nvPr>
        </p:nvSpPr>
        <p:spPr>
          <a:xfrm>
            <a:off x="609480" y="274680"/>
            <a:ext cx="10971000" cy="1141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48" name="PlaceHolder 2"/>
          <p:cNvSpPr>
            <a:spLocks noGrp="1"/>
          </p:cNvSpPr>
          <p:nvPr>
            <p:ph/>
          </p:nvPr>
        </p:nvSpPr>
        <p:spPr>
          <a:xfrm>
            <a:off x="609480" y="1600200"/>
            <a:ext cx="624960" cy="49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2000"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49" name="PlaceHolder 3"/>
          <p:cNvSpPr>
            <a:spLocks noGrp="1"/>
          </p:cNvSpPr>
          <p:nvPr>
            <p:ph/>
          </p:nvPr>
        </p:nvSpPr>
        <p:spPr>
          <a:xfrm>
            <a:off x="1266120" y="1600200"/>
            <a:ext cx="624960" cy="237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14000"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50" name="PlaceHolder 4"/>
          <p:cNvSpPr>
            <a:spLocks noGrp="1"/>
          </p:cNvSpPr>
          <p:nvPr>
            <p:ph/>
          </p:nvPr>
        </p:nvSpPr>
        <p:spPr>
          <a:xfrm>
            <a:off x="1266120" y="1861200"/>
            <a:ext cx="624960" cy="237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14000"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3B780E4F-97F6-4F7B-ACB1-49940238590F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title"/>
          </p:nvPr>
        </p:nvSpPr>
        <p:spPr>
          <a:xfrm>
            <a:off x="609480" y="274680"/>
            <a:ext cx="10971000" cy="1141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52" name="PlaceHolder 2"/>
          <p:cNvSpPr>
            <a:spLocks noGrp="1"/>
          </p:cNvSpPr>
          <p:nvPr>
            <p:ph/>
          </p:nvPr>
        </p:nvSpPr>
        <p:spPr>
          <a:xfrm>
            <a:off x="609480" y="1600200"/>
            <a:ext cx="624960" cy="237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14000"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53" name="PlaceHolder 3"/>
          <p:cNvSpPr>
            <a:spLocks noGrp="1"/>
          </p:cNvSpPr>
          <p:nvPr>
            <p:ph/>
          </p:nvPr>
        </p:nvSpPr>
        <p:spPr>
          <a:xfrm>
            <a:off x="1266120" y="1600200"/>
            <a:ext cx="624960" cy="237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14000"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54" name="PlaceHolder 4"/>
          <p:cNvSpPr>
            <a:spLocks noGrp="1"/>
          </p:cNvSpPr>
          <p:nvPr>
            <p:ph/>
          </p:nvPr>
        </p:nvSpPr>
        <p:spPr>
          <a:xfrm>
            <a:off x="609480" y="1861200"/>
            <a:ext cx="1281240" cy="237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2000"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23AE5C13-431A-4B61-B55B-B1E2E790C748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/>
          </p:cNvSpPr>
          <p:nvPr>
            <p:ph type="title"/>
          </p:nvPr>
        </p:nvSpPr>
        <p:spPr>
          <a:xfrm>
            <a:off x="609480" y="274680"/>
            <a:ext cx="10971000" cy="1141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56" name="PlaceHolder 2"/>
          <p:cNvSpPr>
            <a:spLocks noGrp="1"/>
          </p:cNvSpPr>
          <p:nvPr>
            <p:ph/>
          </p:nvPr>
        </p:nvSpPr>
        <p:spPr>
          <a:xfrm>
            <a:off x="609480" y="1600200"/>
            <a:ext cx="1281240" cy="237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2000"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57" name="PlaceHolder 3"/>
          <p:cNvSpPr>
            <a:spLocks noGrp="1"/>
          </p:cNvSpPr>
          <p:nvPr>
            <p:ph/>
          </p:nvPr>
        </p:nvSpPr>
        <p:spPr>
          <a:xfrm>
            <a:off x="609480" y="1861200"/>
            <a:ext cx="1281240" cy="237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2000"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236700E6-A096-4594-89ED-9BEE354F1F57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title"/>
          </p:nvPr>
        </p:nvSpPr>
        <p:spPr>
          <a:xfrm>
            <a:off x="609480" y="274680"/>
            <a:ext cx="10971000" cy="1141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59" name="PlaceHolder 2"/>
          <p:cNvSpPr>
            <a:spLocks noGrp="1"/>
          </p:cNvSpPr>
          <p:nvPr>
            <p:ph/>
          </p:nvPr>
        </p:nvSpPr>
        <p:spPr>
          <a:xfrm>
            <a:off x="609480" y="1600200"/>
            <a:ext cx="624960" cy="237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14000"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60" name="PlaceHolder 3"/>
          <p:cNvSpPr>
            <a:spLocks noGrp="1"/>
          </p:cNvSpPr>
          <p:nvPr>
            <p:ph/>
          </p:nvPr>
        </p:nvSpPr>
        <p:spPr>
          <a:xfrm>
            <a:off x="1266120" y="1600200"/>
            <a:ext cx="624960" cy="237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14000"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61" name="PlaceHolder 4"/>
          <p:cNvSpPr>
            <a:spLocks noGrp="1"/>
          </p:cNvSpPr>
          <p:nvPr>
            <p:ph/>
          </p:nvPr>
        </p:nvSpPr>
        <p:spPr>
          <a:xfrm>
            <a:off x="609480" y="1861200"/>
            <a:ext cx="624960" cy="237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14000"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62" name="PlaceHolder 5"/>
          <p:cNvSpPr>
            <a:spLocks noGrp="1"/>
          </p:cNvSpPr>
          <p:nvPr>
            <p:ph/>
          </p:nvPr>
        </p:nvSpPr>
        <p:spPr>
          <a:xfrm>
            <a:off x="1266120" y="1861200"/>
            <a:ext cx="624960" cy="237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14000"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BF798BBE-4BC9-476A-9115-C4F2B96ECFFC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title"/>
          </p:nvPr>
        </p:nvSpPr>
        <p:spPr>
          <a:xfrm>
            <a:off x="609480" y="274680"/>
            <a:ext cx="10971000" cy="1141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64" name="PlaceHolder 2"/>
          <p:cNvSpPr>
            <a:spLocks noGrp="1"/>
          </p:cNvSpPr>
          <p:nvPr>
            <p:ph/>
          </p:nvPr>
        </p:nvSpPr>
        <p:spPr>
          <a:xfrm>
            <a:off x="609480" y="1600200"/>
            <a:ext cx="412200" cy="237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13000"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65" name="PlaceHolder 3"/>
          <p:cNvSpPr>
            <a:spLocks noGrp="1"/>
          </p:cNvSpPr>
          <p:nvPr>
            <p:ph/>
          </p:nvPr>
        </p:nvSpPr>
        <p:spPr>
          <a:xfrm>
            <a:off x="1042560" y="1600200"/>
            <a:ext cx="412200" cy="237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13000"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66" name="PlaceHolder 4"/>
          <p:cNvSpPr>
            <a:spLocks noGrp="1"/>
          </p:cNvSpPr>
          <p:nvPr>
            <p:ph/>
          </p:nvPr>
        </p:nvSpPr>
        <p:spPr>
          <a:xfrm>
            <a:off x="1476000" y="1600200"/>
            <a:ext cx="412200" cy="237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13000"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67" name="PlaceHolder 5"/>
          <p:cNvSpPr>
            <a:spLocks noGrp="1"/>
          </p:cNvSpPr>
          <p:nvPr>
            <p:ph/>
          </p:nvPr>
        </p:nvSpPr>
        <p:spPr>
          <a:xfrm>
            <a:off x="609480" y="1861200"/>
            <a:ext cx="412200" cy="237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13000"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68" name="PlaceHolder 6"/>
          <p:cNvSpPr>
            <a:spLocks noGrp="1"/>
          </p:cNvSpPr>
          <p:nvPr>
            <p:ph/>
          </p:nvPr>
        </p:nvSpPr>
        <p:spPr>
          <a:xfrm>
            <a:off x="1042560" y="1861200"/>
            <a:ext cx="412200" cy="237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13000"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69" name="PlaceHolder 7"/>
          <p:cNvSpPr>
            <a:spLocks noGrp="1"/>
          </p:cNvSpPr>
          <p:nvPr>
            <p:ph/>
          </p:nvPr>
        </p:nvSpPr>
        <p:spPr>
          <a:xfrm>
            <a:off x="1476000" y="1861200"/>
            <a:ext cx="412200" cy="237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13000"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25FB7FF9-4850-4B51-B425-FB3A55977382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85A416FE-F976-492A-B87C-C3E2D17F5AAC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480" y="274680"/>
            <a:ext cx="10971000" cy="1141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4F94411-D8DF-4E8E-A891-4218FB9FB86D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/>
          </p:cNvSpPr>
          <p:nvPr>
            <p:ph type="title"/>
          </p:nvPr>
        </p:nvSpPr>
        <p:spPr>
          <a:xfrm>
            <a:off x="609480" y="274680"/>
            <a:ext cx="10971000" cy="1141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76" name="PlaceHolder 2"/>
          <p:cNvSpPr>
            <a:spLocks noGrp="1"/>
          </p:cNvSpPr>
          <p:nvPr>
            <p:ph type="subTitle"/>
          </p:nvPr>
        </p:nvSpPr>
        <p:spPr>
          <a:xfrm>
            <a:off x="609480" y="-49320"/>
            <a:ext cx="1281240" cy="3798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8EEC2948-1207-4728-A248-BE27B1B0EBFD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title"/>
          </p:nvPr>
        </p:nvSpPr>
        <p:spPr>
          <a:xfrm>
            <a:off x="609480" y="274680"/>
            <a:ext cx="10971000" cy="1141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78" name="PlaceHolder 2"/>
          <p:cNvSpPr>
            <a:spLocks noGrp="1"/>
          </p:cNvSpPr>
          <p:nvPr>
            <p:ph/>
          </p:nvPr>
        </p:nvSpPr>
        <p:spPr>
          <a:xfrm>
            <a:off x="609480" y="1600200"/>
            <a:ext cx="1281240" cy="49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30000"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C31F19E1-6190-49B5-A4D7-6F27BD44C2B7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PlaceHolder 1"/>
          <p:cNvSpPr>
            <a:spLocks noGrp="1"/>
          </p:cNvSpPr>
          <p:nvPr>
            <p:ph type="title"/>
          </p:nvPr>
        </p:nvSpPr>
        <p:spPr>
          <a:xfrm>
            <a:off x="609480" y="274680"/>
            <a:ext cx="10971000" cy="1141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80" name="PlaceHolder 2"/>
          <p:cNvSpPr>
            <a:spLocks noGrp="1"/>
          </p:cNvSpPr>
          <p:nvPr>
            <p:ph/>
          </p:nvPr>
        </p:nvSpPr>
        <p:spPr>
          <a:xfrm>
            <a:off x="609480" y="1600200"/>
            <a:ext cx="624960" cy="49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2000"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81" name="PlaceHolder 3"/>
          <p:cNvSpPr>
            <a:spLocks noGrp="1"/>
          </p:cNvSpPr>
          <p:nvPr>
            <p:ph/>
          </p:nvPr>
        </p:nvSpPr>
        <p:spPr>
          <a:xfrm>
            <a:off x="1266120" y="1600200"/>
            <a:ext cx="624960" cy="49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2000"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5F7E32A0-F8EB-4870-9CC7-EDC9217C13C6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laceHolder 1"/>
          <p:cNvSpPr>
            <a:spLocks noGrp="1"/>
          </p:cNvSpPr>
          <p:nvPr>
            <p:ph type="title"/>
          </p:nvPr>
        </p:nvSpPr>
        <p:spPr>
          <a:xfrm>
            <a:off x="609480" y="274680"/>
            <a:ext cx="10971000" cy="1141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1D9DBE41-899B-4AA6-B4F8-4269FCCAFD5C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laceHolder 1"/>
          <p:cNvSpPr>
            <a:spLocks noGrp="1"/>
          </p:cNvSpPr>
          <p:nvPr>
            <p:ph type="subTitle"/>
          </p:nvPr>
        </p:nvSpPr>
        <p:spPr>
          <a:xfrm>
            <a:off x="609480" y="274680"/>
            <a:ext cx="10971000" cy="5294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9B2D73E9-536C-43B5-AD16-C059DE8D28F8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/>
          </p:cNvSpPr>
          <p:nvPr>
            <p:ph type="title"/>
          </p:nvPr>
        </p:nvSpPr>
        <p:spPr>
          <a:xfrm>
            <a:off x="609480" y="274680"/>
            <a:ext cx="10971000" cy="1141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85" name="PlaceHolder 2"/>
          <p:cNvSpPr>
            <a:spLocks noGrp="1"/>
          </p:cNvSpPr>
          <p:nvPr>
            <p:ph/>
          </p:nvPr>
        </p:nvSpPr>
        <p:spPr>
          <a:xfrm>
            <a:off x="609480" y="1600200"/>
            <a:ext cx="624960" cy="237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14000"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86" name="PlaceHolder 3"/>
          <p:cNvSpPr>
            <a:spLocks noGrp="1"/>
          </p:cNvSpPr>
          <p:nvPr>
            <p:ph/>
          </p:nvPr>
        </p:nvSpPr>
        <p:spPr>
          <a:xfrm>
            <a:off x="1266120" y="1600200"/>
            <a:ext cx="624960" cy="49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2000"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87" name="PlaceHolder 4"/>
          <p:cNvSpPr>
            <a:spLocks noGrp="1"/>
          </p:cNvSpPr>
          <p:nvPr>
            <p:ph/>
          </p:nvPr>
        </p:nvSpPr>
        <p:spPr>
          <a:xfrm>
            <a:off x="609480" y="1861200"/>
            <a:ext cx="624960" cy="237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14000"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7DA69A86-E029-446B-9348-5675136483D4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PlaceHolder 1"/>
          <p:cNvSpPr>
            <a:spLocks noGrp="1"/>
          </p:cNvSpPr>
          <p:nvPr>
            <p:ph type="title"/>
          </p:nvPr>
        </p:nvSpPr>
        <p:spPr>
          <a:xfrm>
            <a:off x="609480" y="274680"/>
            <a:ext cx="10971000" cy="1141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89" name="PlaceHolder 2"/>
          <p:cNvSpPr>
            <a:spLocks noGrp="1"/>
          </p:cNvSpPr>
          <p:nvPr>
            <p:ph/>
          </p:nvPr>
        </p:nvSpPr>
        <p:spPr>
          <a:xfrm>
            <a:off x="609480" y="1600200"/>
            <a:ext cx="624960" cy="49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2000"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90" name="PlaceHolder 3"/>
          <p:cNvSpPr>
            <a:spLocks noGrp="1"/>
          </p:cNvSpPr>
          <p:nvPr>
            <p:ph/>
          </p:nvPr>
        </p:nvSpPr>
        <p:spPr>
          <a:xfrm>
            <a:off x="1266120" y="1600200"/>
            <a:ext cx="624960" cy="237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14000"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91" name="PlaceHolder 4"/>
          <p:cNvSpPr>
            <a:spLocks noGrp="1"/>
          </p:cNvSpPr>
          <p:nvPr>
            <p:ph/>
          </p:nvPr>
        </p:nvSpPr>
        <p:spPr>
          <a:xfrm>
            <a:off x="1266120" y="1861200"/>
            <a:ext cx="624960" cy="237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14000"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ED151A81-41F1-4BCD-A769-38345B647EB0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laceHolder 1"/>
          <p:cNvSpPr>
            <a:spLocks noGrp="1"/>
          </p:cNvSpPr>
          <p:nvPr>
            <p:ph type="title"/>
          </p:nvPr>
        </p:nvSpPr>
        <p:spPr>
          <a:xfrm>
            <a:off x="609480" y="274680"/>
            <a:ext cx="10971000" cy="1141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93" name="PlaceHolder 2"/>
          <p:cNvSpPr>
            <a:spLocks noGrp="1"/>
          </p:cNvSpPr>
          <p:nvPr>
            <p:ph/>
          </p:nvPr>
        </p:nvSpPr>
        <p:spPr>
          <a:xfrm>
            <a:off x="609480" y="1600200"/>
            <a:ext cx="624960" cy="237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14000"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94" name="PlaceHolder 3"/>
          <p:cNvSpPr>
            <a:spLocks noGrp="1"/>
          </p:cNvSpPr>
          <p:nvPr>
            <p:ph/>
          </p:nvPr>
        </p:nvSpPr>
        <p:spPr>
          <a:xfrm>
            <a:off x="1266120" y="1600200"/>
            <a:ext cx="624960" cy="237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14000"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95" name="PlaceHolder 4"/>
          <p:cNvSpPr>
            <a:spLocks noGrp="1"/>
          </p:cNvSpPr>
          <p:nvPr>
            <p:ph/>
          </p:nvPr>
        </p:nvSpPr>
        <p:spPr>
          <a:xfrm>
            <a:off x="609480" y="1861200"/>
            <a:ext cx="1281240" cy="237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2000"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39FD1138-AD7E-437F-81D2-F0864FDCBDC8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PlaceHolder 1"/>
          <p:cNvSpPr>
            <a:spLocks noGrp="1"/>
          </p:cNvSpPr>
          <p:nvPr>
            <p:ph type="title"/>
          </p:nvPr>
        </p:nvSpPr>
        <p:spPr>
          <a:xfrm>
            <a:off x="609480" y="274680"/>
            <a:ext cx="10971000" cy="1141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97" name="PlaceHolder 2"/>
          <p:cNvSpPr>
            <a:spLocks noGrp="1"/>
          </p:cNvSpPr>
          <p:nvPr>
            <p:ph/>
          </p:nvPr>
        </p:nvSpPr>
        <p:spPr>
          <a:xfrm>
            <a:off x="609480" y="1600200"/>
            <a:ext cx="1281240" cy="237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2000"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98" name="PlaceHolder 3"/>
          <p:cNvSpPr>
            <a:spLocks noGrp="1"/>
          </p:cNvSpPr>
          <p:nvPr>
            <p:ph/>
          </p:nvPr>
        </p:nvSpPr>
        <p:spPr>
          <a:xfrm>
            <a:off x="609480" y="1861200"/>
            <a:ext cx="1281240" cy="237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2000"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A0D2941C-C1F1-4FC3-9177-41DDB834AEAC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PlaceHolder 1"/>
          <p:cNvSpPr>
            <a:spLocks noGrp="1"/>
          </p:cNvSpPr>
          <p:nvPr>
            <p:ph type="title"/>
          </p:nvPr>
        </p:nvSpPr>
        <p:spPr>
          <a:xfrm>
            <a:off x="609480" y="274680"/>
            <a:ext cx="10971000" cy="1141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00" name="PlaceHolder 2"/>
          <p:cNvSpPr>
            <a:spLocks noGrp="1"/>
          </p:cNvSpPr>
          <p:nvPr>
            <p:ph/>
          </p:nvPr>
        </p:nvSpPr>
        <p:spPr>
          <a:xfrm>
            <a:off x="609480" y="1600200"/>
            <a:ext cx="624960" cy="237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14000"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01" name="PlaceHolder 3"/>
          <p:cNvSpPr>
            <a:spLocks noGrp="1"/>
          </p:cNvSpPr>
          <p:nvPr>
            <p:ph/>
          </p:nvPr>
        </p:nvSpPr>
        <p:spPr>
          <a:xfrm>
            <a:off x="1266120" y="1600200"/>
            <a:ext cx="624960" cy="237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14000"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02" name="PlaceHolder 4"/>
          <p:cNvSpPr>
            <a:spLocks noGrp="1"/>
          </p:cNvSpPr>
          <p:nvPr>
            <p:ph/>
          </p:nvPr>
        </p:nvSpPr>
        <p:spPr>
          <a:xfrm>
            <a:off x="609480" y="1861200"/>
            <a:ext cx="624960" cy="237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14000"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03" name="PlaceHolder 5"/>
          <p:cNvSpPr>
            <a:spLocks noGrp="1"/>
          </p:cNvSpPr>
          <p:nvPr>
            <p:ph/>
          </p:nvPr>
        </p:nvSpPr>
        <p:spPr>
          <a:xfrm>
            <a:off x="1266120" y="1861200"/>
            <a:ext cx="624960" cy="237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14000"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326E65A1-6E1A-47B7-BA20-E259307FB983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609480" y="274680"/>
            <a:ext cx="10971000" cy="5294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5695344-9C67-4781-943A-92F5946F1B1F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PlaceHolder 1"/>
          <p:cNvSpPr>
            <a:spLocks noGrp="1"/>
          </p:cNvSpPr>
          <p:nvPr>
            <p:ph type="title"/>
          </p:nvPr>
        </p:nvSpPr>
        <p:spPr>
          <a:xfrm>
            <a:off x="609480" y="274680"/>
            <a:ext cx="10971000" cy="1141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05" name="PlaceHolder 2"/>
          <p:cNvSpPr>
            <a:spLocks noGrp="1"/>
          </p:cNvSpPr>
          <p:nvPr>
            <p:ph/>
          </p:nvPr>
        </p:nvSpPr>
        <p:spPr>
          <a:xfrm>
            <a:off x="609480" y="1600200"/>
            <a:ext cx="412200" cy="237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13000"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06" name="PlaceHolder 3"/>
          <p:cNvSpPr>
            <a:spLocks noGrp="1"/>
          </p:cNvSpPr>
          <p:nvPr>
            <p:ph/>
          </p:nvPr>
        </p:nvSpPr>
        <p:spPr>
          <a:xfrm>
            <a:off x="1042560" y="1600200"/>
            <a:ext cx="412200" cy="237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13000"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07" name="PlaceHolder 4"/>
          <p:cNvSpPr>
            <a:spLocks noGrp="1"/>
          </p:cNvSpPr>
          <p:nvPr>
            <p:ph/>
          </p:nvPr>
        </p:nvSpPr>
        <p:spPr>
          <a:xfrm>
            <a:off x="1476000" y="1600200"/>
            <a:ext cx="412200" cy="237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13000"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08" name="PlaceHolder 5"/>
          <p:cNvSpPr>
            <a:spLocks noGrp="1"/>
          </p:cNvSpPr>
          <p:nvPr>
            <p:ph/>
          </p:nvPr>
        </p:nvSpPr>
        <p:spPr>
          <a:xfrm>
            <a:off x="609480" y="1861200"/>
            <a:ext cx="412200" cy="237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13000"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09" name="PlaceHolder 6"/>
          <p:cNvSpPr>
            <a:spLocks noGrp="1"/>
          </p:cNvSpPr>
          <p:nvPr>
            <p:ph/>
          </p:nvPr>
        </p:nvSpPr>
        <p:spPr>
          <a:xfrm>
            <a:off x="1042560" y="1861200"/>
            <a:ext cx="412200" cy="237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13000"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10" name="PlaceHolder 7"/>
          <p:cNvSpPr>
            <a:spLocks noGrp="1"/>
          </p:cNvSpPr>
          <p:nvPr>
            <p:ph/>
          </p:nvPr>
        </p:nvSpPr>
        <p:spPr>
          <a:xfrm>
            <a:off x="1476000" y="1861200"/>
            <a:ext cx="412200" cy="237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13000"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69894607-9D80-4032-9AB9-E5EE84304534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C53CDD46-C154-40BA-B814-08A0E0EE871C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8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PlaceHolder 1"/>
          <p:cNvSpPr>
            <a:spLocks noGrp="1"/>
          </p:cNvSpPr>
          <p:nvPr>
            <p:ph type="title"/>
          </p:nvPr>
        </p:nvSpPr>
        <p:spPr>
          <a:xfrm>
            <a:off x="609480" y="274680"/>
            <a:ext cx="10971000" cy="1141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17" name="PlaceHolder 2"/>
          <p:cNvSpPr>
            <a:spLocks noGrp="1"/>
          </p:cNvSpPr>
          <p:nvPr>
            <p:ph type="subTitle"/>
          </p:nvPr>
        </p:nvSpPr>
        <p:spPr>
          <a:xfrm>
            <a:off x="609480" y="-49320"/>
            <a:ext cx="1281240" cy="3798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CBA7B4C3-5D73-4F08-B998-1C33B9B73896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8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PlaceHolder 1"/>
          <p:cNvSpPr>
            <a:spLocks noGrp="1"/>
          </p:cNvSpPr>
          <p:nvPr>
            <p:ph type="title"/>
          </p:nvPr>
        </p:nvSpPr>
        <p:spPr>
          <a:xfrm>
            <a:off x="609480" y="274680"/>
            <a:ext cx="10971000" cy="1141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19" name="PlaceHolder 2"/>
          <p:cNvSpPr>
            <a:spLocks noGrp="1"/>
          </p:cNvSpPr>
          <p:nvPr>
            <p:ph/>
          </p:nvPr>
        </p:nvSpPr>
        <p:spPr>
          <a:xfrm>
            <a:off x="609480" y="1600200"/>
            <a:ext cx="1281240" cy="49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30000"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63D49DA0-3142-4AA2-8195-D52101D1507C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8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PlaceHolder 1"/>
          <p:cNvSpPr>
            <a:spLocks noGrp="1"/>
          </p:cNvSpPr>
          <p:nvPr>
            <p:ph type="title"/>
          </p:nvPr>
        </p:nvSpPr>
        <p:spPr>
          <a:xfrm>
            <a:off x="609480" y="274680"/>
            <a:ext cx="10971000" cy="1141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21" name="PlaceHolder 2"/>
          <p:cNvSpPr>
            <a:spLocks noGrp="1"/>
          </p:cNvSpPr>
          <p:nvPr>
            <p:ph/>
          </p:nvPr>
        </p:nvSpPr>
        <p:spPr>
          <a:xfrm>
            <a:off x="609480" y="1600200"/>
            <a:ext cx="624960" cy="49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2000"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22" name="PlaceHolder 3"/>
          <p:cNvSpPr>
            <a:spLocks noGrp="1"/>
          </p:cNvSpPr>
          <p:nvPr>
            <p:ph/>
          </p:nvPr>
        </p:nvSpPr>
        <p:spPr>
          <a:xfrm>
            <a:off x="1266120" y="1600200"/>
            <a:ext cx="624960" cy="49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2000"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64831E41-4E39-46A1-8635-3D4F3C1FC793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8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PlaceHolder 1"/>
          <p:cNvSpPr>
            <a:spLocks noGrp="1"/>
          </p:cNvSpPr>
          <p:nvPr>
            <p:ph type="title"/>
          </p:nvPr>
        </p:nvSpPr>
        <p:spPr>
          <a:xfrm>
            <a:off x="609480" y="274680"/>
            <a:ext cx="10971000" cy="1141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38D92987-E518-4048-BC59-44AA365812B8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8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PlaceHolder 1"/>
          <p:cNvSpPr>
            <a:spLocks noGrp="1"/>
          </p:cNvSpPr>
          <p:nvPr>
            <p:ph type="subTitle"/>
          </p:nvPr>
        </p:nvSpPr>
        <p:spPr>
          <a:xfrm>
            <a:off x="609480" y="274680"/>
            <a:ext cx="10971000" cy="5294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D5BD3BB8-5B9D-4E69-9E4A-BFB16E8641FF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8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PlaceHolder 1"/>
          <p:cNvSpPr>
            <a:spLocks noGrp="1"/>
          </p:cNvSpPr>
          <p:nvPr>
            <p:ph type="title"/>
          </p:nvPr>
        </p:nvSpPr>
        <p:spPr>
          <a:xfrm>
            <a:off x="609480" y="274680"/>
            <a:ext cx="10971000" cy="1141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26" name="PlaceHolder 2"/>
          <p:cNvSpPr>
            <a:spLocks noGrp="1"/>
          </p:cNvSpPr>
          <p:nvPr>
            <p:ph/>
          </p:nvPr>
        </p:nvSpPr>
        <p:spPr>
          <a:xfrm>
            <a:off x="609480" y="1600200"/>
            <a:ext cx="624960" cy="237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14000"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27" name="PlaceHolder 3"/>
          <p:cNvSpPr>
            <a:spLocks noGrp="1"/>
          </p:cNvSpPr>
          <p:nvPr>
            <p:ph/>
          </p:nvPr>
        </p:nvSpPr>
        <p:spPr>
          <a:xfrm>
            <a:off x="1266120" y="1600200"/>
            <a:ext cx="624960" cy="49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2000"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28" name="PlaceHolder 4"/>
          <p:cNvSpPr>
            <a:spLocks noGrp="1"/>
          </p:cNvSpPr>
          <p:nvPr>
            <p:ph/>
          </p:nvPr>
        </p:nvSpPr>
        <p:spPr>
          <a:xfrm>
            <a:off x="609480" y="1861200"/>
            <a:ext cx="624960" cy="237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14000"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330D58B3-E9B7-4D28-A2D7-D14C2D29ABE5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8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PlaceHolder 1"/>
          <p:cNvSpPr>
            <a:spLocks noGrp="1"/>
          </p:cNvSpPr>
          <p:nvPr>
            <p:ph type="title"/>
          </p:nvPr>
        </p:nvSpPr>
        <p:spPr>
          <a:xfrm>
            <a:off x="609480" y="274680"/>
            <a:ext cx="10971000" cy="1141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30" name="PlaceHolder 2"/>
          <p:cNvSpPr>
            <a:spLocks noGrp="1"/>
          </p:cNvSpPr>
          <p:nvPr>
            <p:ph/>
          </p:nvPr>
        </p:nvSpPr>
        <p:spPr>
          <a:xfrm>
            <a:off x="609480" y="1600200"/>
            <a:ext cx="624960" cy="49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2000"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31" name="PlaceHolder 3"/>
          <p:cNvSpPr>
            <a:spLocks noGrp="1"/>
          </p:cNvSpPr>
          <p:nvPr>
            <p:ph/>
          </p:nvPr>
        </p:nvSpPr>
        <p:spPr>
          <a:xfrm>
            <a:off x="1266120" y="1600200"/>
            <a:ext cx="624960" cy="237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14000"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32" name="PlaceHolder 4"/>
          <p:cNvSpPr>
            <a:spLocks noGrp="1"/>
          </p:cNvSpPr>
          <p:nvPr>
            <p:ph/>
          </p:nvPr>
        </p:nvSpPr>
        <p:spPr>
          <a:xfrm>
            <a:off x="1266120" y="1861200"/>
            <a:ext cx="624960" cy="237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14000"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DE0C26E3-AAB2-460B-A28D-6BA12E9B37BF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8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PlaceHolder 1"/>
          <p:cNvSpPr>
            <a:spLocks noGrp="1"/>
          </p:cNvSpPr>
          <p:nvPr>
            <p:ph type="title"/>
          </p:nvPr>
        </p:nvSpPr>
        <p:spPr>
          <a:xfrm>
            <a:off x="609480" y="274680"/>
            <a:ext cx="10971000" cy="1141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34" name="PlaceHolder 2"/>
          <p:cNvSpPr>
            <a:spLocks noGrp="1"/>
          </p:cNvSpPr>
          <p:nvPr>
            <p:ph/>
          </p:nvPr>
        </p:nvSpPr>
        <p:spPr>
          <a:xfrm>
            <a:off x="609480" y="1600200"/>
            <a:ext cx="624960" cy="237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14000"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35" name="PlaceHolder 3"/>
          <p:cNvSpPr>
            <a:spLocks noGrp="1"/>
          </p:cNvSpPr>
          <p:nvPr>
            <p:ph/>
          </p:nvPr>
        </p:nvSpPr>
        <p:spPr>
          <a:xfrm>
            <a:off x="1266120" y="1600200"/>
            <a:ext cx="624960" cy="237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14000"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36" name="PlaceHolder 4"/>
          <p:cNvSpPr>
            <a:spLocks noGrp="1"/>
          </p:cNvSpPr>
          <p:nvPr>
            <p:ph/>
          </p:nvPr>
        </p:nvSpPr>
        <p:spPr>
          <a:xfrm>
            <a:off x="609480" y="1861200"/>
            <a:ext cx="1281240" cy="237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2000"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D965E033-24CA-4691-9518-B5E7F07C96CB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8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09480" y="274680"/>
            <a:ext cx="10971000" cy="1141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609480" y="1600200"/>
            <a:ext cx="624960" cy="237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14000"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1266120" y="1600200"/>
            <a:ext cx="624960" cy="49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2000"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609480" y="1861200"/>
            <a:ext cx="624960" cy="237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14000"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E27768C-8B53-4249-92E7-6373F75D1BBF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PlaceHolder 1"/>
          <p:cNvSpPr>
            <a:spLocks noGrp="1"/>
          </p:cNvSpPr>
          <p:nvPr>
            <p:ph type="title"/>
          </p:nvPr>
        </p:nvSpPr>
        <p:spPr>
          <a:xfrm>
            <a:off x="609480" y="274680"/>
            <a:ext cx="10971000" cy="1141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38" name="PlaceHolder 2"/>
          <p:cNvSpPr>
            <a:spLocks noGrp="1"/>
          </p:cNvSpPr>
          <p:nvPr>
            <p:ph/>
          </p:nvPr>
        </p:nvSpPr>
        <p:spPr>
          <a:xfrm>
            <a:off x="609480" y="1600200"/>
            <a:ext cx="1281240" cy="237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2000"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39" name="PlaceHolder 3"/>
          <p:cNvSpPr>
            <a:spLocks noGrp="1"/>
          </p:cNvSpPr>
          <p:nvPr>
            <p:ph/>
          </p:nvPr>
        </p:nvSpPr>
        <p:spPr>
          <a:xfrm>
            <a:off x="609480" y="1861200"/>
            <a:ext cx="1281240" cy="237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2000"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78715B60-FDFF-4AAB-B6B4-0CBE8A902404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8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PlaceHolder 1"/>
          <p:cNvSpPr>
            <a:spLocks noGrp="1"/>
          </p:cNvSpPr>
          <p:nvPr>
            <p:ph type="title"/>
          </p:nvPr>
        </p:nvSpPr>
        <p:spPr>
          <a:xfrm>
            <a:off x="609480" y="274680"/>
            <a:ext cx="10971000" cy="1141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41" name="PlaceHolder 2"/>
          <p:cNvSpPr>
            <a:spLocks noGrp="1"/>
          </p:cNvSpPr>
          <p:nvPr>
            <p:ph/>
          </p:nvPr>
        </p:nvSpPr>
        <p:spPr>
          <a:xfrm>
            <a:off x="609480" y="1600200"/>
            <a:ext cx="624960" cy="237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14000"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42" name="PlaceHolder 3"/>
          <p:cNvSpPr>
            <a:spLocks noGrp="1"/>
          </p:cNvSpPr>
          <p:nvPr>
            <p:ph/>
          </p:nvPr>
        </p:nvSpPr>
        <p:spPr>
          <a:xfrm>
            <a:off x="1266120" y="1600200"/>
            <a:ext cx="624960" cy="237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14000"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43" name="PlaceHolder 4"/>
          <p:cNvSpPr>
            <a:spLocks noGrp="1"/>
          </p:cNvSpPr>
          <p:nvPr>
            <p:ph/>
          </p:nvPr>
        </p:nvSpPr>
        <p:spPr>
          <a:xfrm>
            <a:off x="609480" y="1861200"/>
            <a:ext cx="624960" cy="237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14000"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44" name="PlaceHolder 5"/>
          <p:cNvSpPr>
            <a:spLocks noGrp="1"/>
          </p:cNvSpPr>
          <p:nvPr>
            <p:ph/>
          </p:nvPr>
        </p:nvSpPr>
        <p:spPr>
          <a:xfrm>
            <a:off x="1266120" y="1861200"/>
            <a:ext cx="624960" cy="237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14000"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F6373253-C992-412E-826F-B9F32018F527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8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PlaceHolder 1"/>
          <p:cNvSpPr>
            <a:spLocks noGrp="1"/>
          </p:cNvSpPr>
          <p:nvPr>
            <p:ph type="title"/>
          </p:nvPr>
        </p:nvSpPr>
        <p:spPr>
          <a:xfrm>
            <a:off x="609480" y="274680"/>
            <a:ext cx="10971000" cy="1141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46" name="PlaceHolder 2"/>
          <p:cNvSpPr>
            <a:spLocks noGrp="1"/>
          </p:cNvSpPr>
          <p:nvPr>
            <p:ph/>
          </p:nvPr>
        </p:nvSpPr>
        <p:spPr>
          <a:xfrm>
            <a:off x="609480" y="1600200"/>
            <a:ext cx="412200" cy="237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13000"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47" name="PlaceHolder 3"/>
          <p:cNvSpPr>
            <a:spLocks noGrp="1"/>
          </p:cNvSpPr>
          <p:nvPr>
            <p:ph/>
          </p:nvPr>
        </p:nvSpPr>
        <p:spPr>
          <a:xfrm>
            <a:off x="1042560" y="1600200"/>
            <a:ext cx="412200" cy="237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13000"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48" name="PlaceHolder 4"/>
          <p:cNvSpPr>
            <a:spLocks noGrp="1"/>
          </p:cNvSpPr>
          <p:nvPr>
            <p:ph/>
          </p:nvPr>
        </p:nvSpPr>
        <p:spPr>
          <a:xfrm>
            <a:off x="1476000" y="1600200"/>
            <a:ext cx="412200" cy="237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13000"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49" name="PlaceHolder 5"/>
          <p:cNvSpPr>
            <a:spLocks noGrp="1"/>
          </p:cNvSpPr>
          <p:nvPr>
            <p:ph/>
          </p:nvPr>
        </p:nvSpPr>
        <p:spPr>
          <a:xfrm>
            <a:off x="609480" y="1861200"/>
            <a:ext cx="412200" cy="237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13000"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50" name="PlaceHolder 6"/>
          <p:cNvSpPr>
            <a:spLocks noGrp="1"/>
          </p:cNvSpPr>
          <p:nvPr>
            <p:ph/>
          </p:nvPr>
        </p:nvSpPr>
        <p:spPr>
          <a:xfrm>
            <a:off x="1042560" y="1861200"/>
            <a:ext cx="412200" cy="237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13000"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51" name="PlaceHolder 7"/>
          <p:cNvSpPr>
            <a:spLocks noGrp="1"/>
          </p:cNvSpPr>
          <p:nvPr>
            <p:ph/>
          </p:nvPr>
        </p:nvSpPr>
        <p:spPr>
          <a:xfrm>
            <a:off x="1476000" y="1861200"/>
            <a:ext cx="412200" cy="237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13000"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2CFACD25-AE3D-40DC-9CD2-440A084C7B5A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8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PlaceHolder 1"/>
          <p:cNvSpPr>
            <a:spLocks noGrp="1"/>
          </p:cNvSpPr>
          <p:nvPr>
            <p:ph type="title"/>
          </p:nvPr>
        </p:nvSpPr>
        <p:spPr>
          <a:xfrm>
            <a:off x="609480" y="274680"/>
            <a:ext cx="10971000" cy="1141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55" name="PlaceHolder 2"/>
          <p:cNvSpPr>
            <a:spLocks noGrp="1"/>
          </p:cNvSpPr>
          <p:nvPr>
            <p:ph type="subTitle"/>
          </p:nvPr>
        </p:nvSpPr>
        <p:spPr>
          <a:xfrm>
            <a:off x="609480" y="-49320"/>
            <a:ext cx="1281240" cy="3798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맑은 고딕"/>
            </a:endParaRPr>
          </a:p>
        </p:txBody>
      </p:sp>
    </p:spTree>
  </p:cSld>
</p:sldLayout>
</file>

<file path=ppt/slideLayouts/slideLayout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PlaceHolder 1"/>
          <p:cNvSpPr>
            <a:spLocks noGrp="1"/>
          </p:cNvSpPr>
          <p:nvPr>
            <p:ph type="title"/>
          </p:nvPr>
        </p:nvSpPr>
        <p:spPr>
          <a:xfrm>
            <a:off x="609480" y="274680"/>
            <a:ext cx="10971000" cy="1141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57" name="PlaceHolder 2"/>
          <p:cNvSpPr>
            <a:spLocks noGrp="1"/>
          </p:cNvSpPr>
          <p:nvPr>
            <p:ph/>
          </p:nvPr>
        </p:nvSpPr>
        <p:spPr>
          <a:xfrm>
            <a:off x="609480" y="1600200"/>
            <a:ext cx="1281240" cy="49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30000"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맑은 고딕"/>
            </a:endParaRPr>
          </a:p>
        </p:txBody>
      </p:sp>
    </p:spTree>
  </p:cSld>
</p:sldLayout>
</file>

<file path=ppt/slideLayouts/slideLayout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PlaceHolder 1"/>
          <p:cNvSpPr>
            <a:spLocks noGrp="1"/>
          </p:cNvSpPr>
          <p:nvPr>
            <p:ph type="title"/>
          </p:nvPr>
        </p:nvSpPr>
        <p:spPr>
          <a:xfrm>
            <a:off x="609480" y="274680"/>
            <a:ext cx="10971000" cy="1141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59" name="PlaceHolder 2"/>
          <p:cNvSpPr>
            <a:spLocks noGrp="1"/>
          </p:cNvSpPr>
          <p:nvPr>
            <p:ph/>
          </p:nvPr>
        </p:nvSpPr>
        <p:spPr>
          <a:xfrm>
            <a:off x="609480" y="1600200"/>
            <a:ext cx="624960" cy="49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2000"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60" name="PlaceHolder 3"/>
          <p:cNvSpPr>
            <a:spLocks noGrp="1"/>
          </p:cNvSpPr>
          <p:nvPr>
            <p:ph/>
          </p:nvPr>
        </p:nvSpPr>
        <p:spPr>
          <a:xfrm>
            <a:off x="1266120" y="1600200"/>
            <a:ext cx="624960" cy="49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2000"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맑은 고딕"/>
            </a:endParaRPr>
          </a:p>
        </p:txBody>
      </p:sp>
    </p:spTree>
  </p:cSld>
</p:sldLayout>
</file>

<file path=ppt/slideLayouts/slideLayout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PlaceHolder 1"/>
          <p:cNvSpPr>
            <a:spLocks noGrp="1"/>
          </p:cNvSpPr>
          <p:nvPr>
            <p:ph type="title"/>
          </p:nvPr>
        </p:nvSpPr>
        <p:spPr>
          <a:xfrm>
            <a:off x="609480" y="274680"/>
            <a:ext cx="10971000" cy="1141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맑은 고딕"/>
            </a:endParaRPr>
          </a:p>
        </p:txBody>
      </p:sp>
    </p:spTree>
  </p:cSld>
</p:sldLayout>
</file>

<file path=ppt/slideLayouts/slideLayout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PlaceHolder 1"/>
          <p:cNvSpPr>
            <a:spLocks noGrp="1"/>
          </p:cNvSpPr>
          <p:nvPr>
            <p:ph type="subTitle"/>
          </p:nvPr>
        </p:nvSpPr>
        <p:spPr>
          <a:xfrm>
            <a:off x="609480" y="274680"/>
            <a:ext cx="10971000" cy="5294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solidFill>
                <a:srgbClr val="000000"/>
              </a:solidFill>
              <a:latin typeface="맑은 고딕"/>
            </a:endParaRPr>
          </a:p>
        </p:txBody>
      </p:sp>
    </p:spTree>
  </p:cSld>
</p:sldLayout>
</file>

<file path=ppt/slideLayouts/slideLayout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PlaceHolder 1"/>
          <p:cNvSpPr>
            <a:spLocks noGrp="1"/>
          </p:cNvSpPr>
          <p:nvPr>
            <p:ph type="title"/>
          </p:nvPr>
        </p:nvSpPr>
        <p:spPr>
          <a:xfrm>
            <a:off x="609480" y="274680"/>
            <a:ext cx="10971000" cy="1141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64" name="PlaceHolder 2"/>
          <p:cNvSpPr>
            <a:spLocks noGrp="1"/>
          </p:cNvSpPr>
          <p:nvPr>
            <p:ph/>
          </p:nvPr>
        </p:nvSpPr>
        <p:spPr>
          <a:xfrm>
            <a:off x="609480" y="1600200"/>
            <a:ext cx="624960" cy="237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14000"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65" name="PlaceHolder 3"/>
          <p:cNvSpPr>
            <a:spLocks noGrp="1"/>
          </p:cNvSpPr>
          <p:nvPr>
            <p:ph/>
          </p:nvPr>
        </p:nvSpPr>
        <p:spPr>
          <a:xfrm>
            <a:off x="1266120" y="1600200"/>
            <a:ext cx="624960" cy="49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2000"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66" name="PlaceHolder 4"/>
          <p:cNvSpPr>
            <a:spLocks noGrp="1"/>
          </p:cNvSpPr>
          <p:nvPr>
            <p:ph/>
          </p:nvPr>
        </p:nvSpPr>
        <p:spPr>
          <a:xfrm>
            <a:off x="609480" y="1861200"/>
            <a:ext cx="624960" cy="237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14000"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맑은 고딕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09480" y="274680"/>
            <a:ext cx="10971000" cy="1141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609480" y="1600200"/>
            <a:ext cx="624960" cy="49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2000"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1266120" y="1600200"/>
            <a:ext cx="624960" cy="237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14000"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1266120" y="1861200"/>
            <a:ext cx="624960" cy="237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14000"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02D14B8-3697-4156-94BE-AD5370304643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PlaceHolder 1"/>
          <p:cNvSpPr>
            <a:spLocks noGrp="1"/>
          </p:cNvSpPr>
          <p:nvPr>
            <p:ph type="title"/>
          </p:nvPr>
        </p:nvSpPr>
        <p:spPr>
          <a:xfrm>
            <a:off x="609480" y="274680"/>
            <a:ext cx="10971000" cy="1141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68" name="PlaceHolder 2"/>
          <p:cNvSpPr>
            <a:spLocks noGrp="1"/>
          </p:cNvSpPr>
          <p:nvPr>
            <p:ph/>
          </p:nvPr>
        </p:nvSpPr>
        <p:spPr>
          <a:xfrm>
            <a:off x="609480" y="1600200"/>
            <a:ext cx="624960" cy="49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2000"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69" name="PlaceHolder 3"/>
          <p:cNvSpPr>
            <a:spLocks noGrp="1"/>
          </p:cNvSpPr>
          <p:nvPr>
            <p:ph/>
          </p:nvPr>
        </p:nvSpPr>
        <p:spPr>
          <a:xfrm>
            <a:off x="1266120" y="1600200"/>
            <a:ext cx="624960" cy="237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14000"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70" name="PlaceHolder 4"/>
          <p:cNvSpPr>
            <a:spLocks noGrp="1"/>
          </p:cNvSpPr>
          <p:nvPr>
            <p:ph/>
          </p:nvPr>
        </p:nvSpPr>
        <p:spPr>
          <a:xfrm>
            <a:off x="1266120" y="1861200"/>
            <a:ext cx="624960" cy="237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14000"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맑은 고딕"/>
            </a:endParaRPr>
          </a:p>
        </p:txBody>
      </p:sp>
    </p:spTree>
  </p:cSld>
</p:sldLayout>
</file>

<file path=ppt/slideLayouts/slideLayout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PlaceHolder 1"/>
          <p:cNvSpPr>
            <a:spLocks noGrp="1"/>
          </p:cNvSpPr>
          <p:nvPr>
            <p:ph type="title"/>
          </p:nvPr>
        </p:nvSpPr>
        <p:spPr>
          <a:xfrm>
            <a:off x="609480" y="274680"/>
            <a:ext cx="10971000" cy="1141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72" name="PlaceHolder 2"/>
          <p:cNvSpPr>
            <a:spLocks noGrp="1"/>
          </p:cNvSpPr>
          <p:nvPr>
            <p:ph/>
          </p:nvPr>
        </p:nvSpPr>
        <p:spPr>
          <a:xfrm>
            <a:off x="609480" y="1600200"/>
            <a:ext cx="624960" cy="237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14000"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73" name="PlaceHolder 3"/>
          <p:cNvSpPr>
            <a:spLocks noGrp="1"/>
          </p:cNvSpPr>
          <p:nvPr>
            <p:ph/>
          </p:nvPr>
        </p:nvSpPr>
        <p:spPr>
          <a:xfrm>
            <a:off x="1266120" y="1600200"/>
            <a:ext cx="624960" cy="237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14000"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74" name="PlaceHolder 4"/>
          <p:cNvSpPr>
            <a:spLocks noGrp="1"/>
          </p:cNvSpPr>
          <p:nvPr>
            <p:ph/>
          </p:nvPr>
        </p:nvSpPr>
        <p:spPr>
          <a:xfrm>
            <a:off x="609480" y="1861200"/>
            <a:ext cx="1281240" cy="237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2000"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맑은 고딕"/>
            </a:endParaRPr>
          </a:p>
        </p:txBody>
      </p:sp>
    </p:spTree>
  </p:cSld>
</p:sldLayout>
</file>

<file path=ppt/slideLayouts/slideLayout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PlaceHolder 1"/>
          <p:cNvSpPr>
            <a:spLocks noGrp="1"/>
          </p:cNvSpPr>
          <p:nvPr>
            <p:ph type="title"/>
          </p:nvPr>
        </p:nvSpPr>
        <p:spPr>
          <a:xfrm>
            <a:off x="609480" y="274680"/>
            <a:ext cx="10971000" cy="1141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76" name="PlaceHolder 2"/>
          <p:cNvSpPr>
            <a:spLocks noGrp="1"/>
          </p:cNvSpPr>
          <p:nvPr>
            <p:ph/>
          </p:nvPr>
        </p:nvSpPr>
        <p:spPr>
          <a:xfrm>
            <a:off x="609480" y="1600200"/>
            <a:ext cx="1281240" cy="237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2000"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77" name="PlaceHolder 3"/>
          <p:cNvSpPr>
            <a:spLocks noGrp="1"/>
          </p:cNvSpPr>
          <p:nvPr>
            <p:ph/>
          </p:nvPr>
        </p:nvSpPr>
        <p:spPr>
          <a:xfrm>
            <a:off x="609480" y="1861200"/>
            <a:ext cx="1281240" cy="237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2000"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맑은 고딕"/>
            </a:endParaRPr>
          </a:p>
        </p:txBody>
      </p:sp>
    </p:spTree>
  </p:cSld>
</p:sldLayout>
</file>

<file path=ppt/slideLayouts/slideLayout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PlaceHolder 1"/>
          <p:cNvSpPr>
            <a:spLocks noGrp="1"/>
          </p:cNvSpPr>
          <p:nvPr>
            <p:ph type="title"/>
          </p:nvPr>
        </p:nvSpPr>
        <p:spPr>
          <a:xfrm>
            <a:off x="609480" y="274680"/>
            <a:ext cx="10971000" cy="1141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79" name="PlaceHolder 2"/>
          <p:cNvSpPr>
            <a:spLocks noGrp="1"/>
          </p:cNvSpPr>
          <p:nvPr>
            <p:ph/>
          </p:nvPr>
        </p:nvSpPr>
        <p:spPr>
          <a:xfrm>
            <a:off x="609480" y="1600200"/>
            <a:ext cx="624960" cy="237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14000"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80" name="PlaceHolder 3"/>
          <p:cNvSpPr>
            <a:spLocks noGrp="1"/>
          </p:cNvSpPr>
          <p:nvPr>
            <p:ph/>
          </p:nvPr>
        </p:nvSpPr>
        <p:spPr>
          <a:xfrm>
            <a:off x="1266120" y="1600200"/>
            <a:ext cx="624960" cy="237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14000"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81" name="PlaceHolder 4"/>
          <p:cNvSpPr>
            <a:spLocks noGrp="1"/>
          </p:cNvSpPr>
          <p:nvPr>
            <p:ph/>
          </p:nvPr>
        </p:nvSpPr>
        <p:spPr>
          <a:xfrm>
            <a:off x="609480" y="1861200"/>
            <a:ext cx="624960" cy="237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14000"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82" name="PlaceHolder 5"/>
          <p:cNvSpPr>
            <a:spLocks noGrp="1"/>
          </p:cNvSpPr>
          <p:nvPr>
            <p:ph/>
          </p:nvPr>
        </p:nvSpPr>
        <p:spPr>
          <a:xfrm>
            <a:off x="1266120" y="1861200"/>
            <a:ext cx="624960" cy="237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14000"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맑은 고딕"/>
            </a:endParaRPr>
          </a:p>
        </p:txBody>
      </p:sp>
    </p:spTree>
  </p:cSld>
</p:sldLayout>
</file>

<file path=ppt/slideLayouts/slideLayout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PlaceHolder 1"/>
          <p:cNvSpPr>
            <a:spLocks noGrp="1"/>
          </p:cNvSpPr>
          <p:nvPr>
            <p:ph type="title"/>
          </p:nvPr>
        </p:nvSpPr>
        <p:spPr>
          <a:xfrm>
            <a:off x="609480" y="274680"/>
            <a:ext cx="10971000" cy="1141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84" name="PlaceHolder 2"/>
          <p:cNvSpPr>
            <a:spLocks noGrp="1"/>
          </p:cNvSpPr>
          <p:nvPr>
            <p:ph/>
          </p:nvPr>
        </p:nvSpPr>
        <p:spPr>
          <a:xfrm>
            <a:off x="609480" y="1600200"/>
            <a:ext cx="412200" cy="237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13000"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85" name="PlaceHolder 3"/>
          <p:cNvSpPr>
            <a:spLocks noGrp="1"/>
          </p:cNvSpPr>
          <p:nvPr>
            <p:ph/>
          </p:nvPr>
        </p:nvSpPr>
        <p:spPr>
          <a:xfrm>
            <a:off x="1042560" y="1600200"/>
            <a:ext cx="412200" cy="237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13000"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86" name="PlaceHolder 4"/>
          <p:cNvSpPr>
            <a:spLocks noGrp="1"/>
          </p:cNvSpPr>
          <p:nvPr>
            <p:ph/>
          </p:nvPr>
        </p:nvSpPr>
        <p:spPr>
          <a:xfrm>
            <a:off x="1476000" y="1600200"/>
            <a:ext cx="412200" cy="237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13000"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87" name="PlaceHolder 5"/>
          <p:cNvSpPr>
            <a:spLocks noGrp="1"/>
          </p:cNvSpPr>
          <p:nvPr>
            <p:ph/>
          </p:nvPr>
        </p:nvSpPr>
        <p:spPr>
          <a:xfrm>
            <a:off x="609480" y="1861200"/>
            <a:ext cx="412200" cy="237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13000"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88" name="PlaceHolder 6"/>
          <p:cNvSpPr>
            <a:spLocks noGrp="1"/>
          </p:cNvSpPr>
          <p:nvPr>
            <p:ph/>
          </p:nvPr>
        </p:nvSpPr>
        <p:spPr>
          <a:xfrm>
            <a:off x="1042560" y="1861200"/>
            <a:ext cx="412200" cy="237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13000"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89" name="PlaceHolder 7"/>
          <p:cNvSpPr>
            <a:spLocks noGrp="1"/>
          </p:cNvSpPr>
          <p:nvPr>
            <p:ph/>
          </p:nvPr>
        </p:nvSpPr>
        <p:spPr>
          <a:xfrm>
            <a:off x="1476000" y="1861200"/>
            <a:ext cx="412200" cy="237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13000"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맑은 고딕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609480" y="274680"/>
            <a:ext cx="10971000" cy="1141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609480" y="1600200"/>
            <a:ext cx="624960" cy="237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14000"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1266120" y="1600200"/>
            <a:ext cx="624960" cy="237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14000"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609480" y="1861200"/>
            <a:ext cx="1281240" cy="237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2000"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EB72582-A918-42D3-9EAB-8C3C43F98CFD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49.xml"/><Relationship Id="rId3" Type="http://schemas.openxmlformats.org/officeDocument/2006/relationships/slideLayout" Target="../slideLayouts/slideLayout50.xml"/><Relationship Id="rId4" Type="http://schemas.openxmlformats.org/officeDocument/2006/relationships/slideLayout" Target="../slideLayouts/slideLayout51.xml"/><Relationship Id="rId5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4.xml"/><Relationship Id="rId8" Type="http://schemas.openxmlformats.org/officeDocument/2006/relationships/slideLayout" Target="../slideLayouts/slideLayout55.xml"/><Relationship Id="rId9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3.xml"/><Relationship Id="rId5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5.xml"/><Relationship Id="rId7" Type="http://schemas.openxmlformats.org/officeDocument/2006/relationships/slideLayout" Target="../slideLayouts/slideLayout66.xml"/><Relationship Id="rId8" Type="http://schemas.openxmlformats.org/officeDocument/2006/relationships/slideLayout" Target="../slideLayouts/slideLayout67.xml"/><Relationship Id="rId9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69.xml"/><Relationship Id="rId11" Type="http://schemas.openxmlformats.org/officeDocument/2006/relationships/slideLayout" Target="../slideLayouts/slideLayout70.xml"/><Relationship Id="rId12" Type="http://schemas.openxmlformats.org/officeDocument/2006/relationships/slideLayout" Target="../slideLayouts/slideLayout71.xml"/><Relationship Id="rId13" Type="http://schemas.openxmlformats.org/officeDocument/2006/relationships/slideLayout" Target="../slideLayouts/slideLayout72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slideLayout" Target="../slideLayouts/slideLayout73.xml"/><Relationship Id="rId3" Type="http://schemas.openxmlformats.org/officeDocument/2006/relationships/slideLayout" Target="../slideLayouts/slideLayout74.xml"/><Relationship Id="rId4" Type="http://schemas.openxmlformats.org/officeDocument/2006/relationships/slideLayout" Target="../slideLayouts/slideLayout75.xml"/><Relationship Id="rId5" Type="http://schemas.openxmlformats.org/officeDocument/2006/relationships/slideLayout" Target="../slideLayouts/slideLayout76.xml"/><Relationship Id="rId6" Type="http://schemas.openxmlformats.org/officeDocument/2006/relationships/slideLayout" Target="../slideLayouts/slideLayout77.xml"/><Relationship Id="rId7" Type="http://schemas.openxmlformats.org/officeDocument/2006/relationships/slideLayout" Target="../slideLayouts/slideLayout78.xml"/><Relationship Id="rId8" Type="http://schemas.openxmlformats.org/officeDocument/2006/relationships/slideLayout" Target="../slideLayouts/slideLayout79.xml"/><Relationship Id="rId9" Type="http://schemas.openxmlformats.org/officeDocument/2006/relationships/slideLayout" Target="../slideLayouts/slideLayout80.xml"/><Relationship Id="rId10" Type="http://schemas.openxmlformats.org/officeDocument/2006/relationships/slideLayout" Target="../slideLayouts/slideLayout81.xml"/><Relationship Id="rId11" Type="http://schemas.openxmlformats.org/officeDocument/2006/relationships/slideLayout" Target="../slideLayouts/slideLayout82.xml"/><Relationship Id="rId12" Type="http://schemas.openxmlformats.org/officeDocument/2006/relationships/slideLayout" Target="../slideLayouts/slideLayout83.xml"/><Relationship Id="rId13" Type="http://schemas.openxmlformats.org/officeDocument/2006/relationships/slideLayout" Target="../slideLayouts/slideLayout8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ftr" idx="1"/>
          </p:nvPr>
        </p:nvSpPr>
        <p:spPr>
          <a:xfrm>
            <a:off x="4165920" y="6216120"/>
            <a:ext cx="3861360" cy="502560"/>
          </a:xfrm>
          <a:prstGeom prst="rect">
            <a:avLst/>
          </a:prstGeom>
          <a:noFill/>
          <a:ln w="25560">
            <a:noFill/>
          </a:ln>
        </p:spPr>
        <p:txBody>
          <a:bodyPr lIns="90000" rIns="90000" tIns="46800" bIns="4680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바탕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바탕"/>
              </a:rPr>
              <a:t>&lt;바닥글&gt;</a:t>
            </a:r>
            <a:endParaRPr b="0" lang="en-US" sz="1400" spc="-1" strike="noStrike">
              <a:solidFill>
                <a:srgbClr val="000000"/>
              </a:solidFill>
              <a:latin typeface="바탕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sldNum" idx="2"/>
          </p:nvPr>
        </p:nvSpPr>
        <p:spPr>
          <a:xfrm>
            <a:off x="8740080" y="6216120"/>
            <a:ext cx="2845080" cy="502560"/>
          </a:xfrm>
          <a:prstGeom prst="rect">
            <a:avLst/>
          </a:prstGeom>
          <a:noFill/>
          <a:ln w="25560">
            <a:noFill/>
          </a:ln>
        </p:spPr>
        <p:txBody>
          <a:bodyPr lIns="90000" rIns="90000" tIns="46800" bIns="4680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8b8b8b"/>
                </a:solidFill>
                <a:latin typeface="함초롬돋움"/>
                <a:ea typeface="함초롬돋움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DC0A2157-A0D2-46FB-B0CC-6F57F7C6551F}" type="slidenum">
              <a:rPr b="0" lang="en-US" sz="1200" spc="-1" strike="noStrike">
                <a:solidFill>
                  <a:srgbClr val="8b8b8b"/>
                </a:solidFill>
                <a:latin typeface="함초롬돋움"/>
                <a:ea typeface="함초롬돋움"/>
              </a:rPr>
              <a:t>&lt;숫자&gt;</a:t>
            </a:fld>
            <a:endParaRPr b="0" lang="en-US" sz="1200" spc="-1" strike="noStrike">
              <a:solidFill>
                <a:srgbClr val="000000"/>
              </a:solidFill>
              <a:latin typeface="바탕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3"/>
          </p:nvPr>
        </p:nvSpPr>
        <p:spPr>
          <a:xfrm>
            <a:off x="608400" y="6216120"/>
            <a:ext cx="2845080" cy="502560"/>
          </a:xfrm>
          <a:prstGeom prst="rect">
            <a:avLst/>
          </a:prstGeom>
          <a:noFill/>
          <a:ln w="25560">
            <a:noFill/>
          </a:ln>
        </p:spPr>
        <p:txBody>
          <a:bodyPr lIns="90000" rIns="90000" tIns="45000" bIns="4500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바탕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바탕"/>
              </a:rPr>
              <a:t>&lt;날짜/시간&gt;</a:t>
            </a:r>
            <a:endParaRPr b="0" lang="en-US" sz="1400" spc="-1" strike="noStrike">
              <a:solidFill>
                <a:srgbClr val="000000"/>
              </a:solidFill>
              <a:latin typeface="바탕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ko-KR" sz="4400" spc="-1" strike="noStrike">
                <a:solidFill>
                  <a:srgbClr val="000000"/>
                </a:solidFill>
                <a:latin typeface="맑은 고딕"/>
              </a:rPr>
              <a:t>제목 텍스트의 서식을 편집하려면 클릭하십시오</a:t>
            </a:r>
            <a:r>
              <a:rPr b="0" lang="en-US" sz="4400" spc="-1" strike="noStrike">
                <a:solidFill>
                  <a:srgbClr val="000000"/>
                </a:solidFill>
                <a:latin typeface="맑은 고딕"/>
              </a:rPr>
              <a:t>.</a:t>
            </a:r>
            <a:endParaRPr b="0" lang="en-US" sz="44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ko-KR" sz="3200" spc="-1" strike="noStrike">
                <a:solidFill>
                  <a:srgbClr val="000000"/>
                </a:solidFill>
                <a:latin typeface="맑은 고딕"/>
              </a:rPr>
              <a:t>개요 텍스트의 서식을 편집하려면 클릭하십시오</a:t>
            </a:r>
            <a:endParaRPr b="0" lang="en-US" sz="3200" spc="-1" strike="noStrike">
              <a:solidFill>
                <a:srgbClr val="000000"/>
              </a:solidFill>
              <a:latin typeface="맑은 고딕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맑은 고딕"/>
              </a:rPr>
              <a:t>2</a:t>
            </a:r>
            <a:r>
              <a:rPr b="0" lang="ko-KR" sz="2800" spc="-1" strike="noStrike">
                <a:solidFill>
                  <a:srgbClr val="000000"/>
                </a:solidFill>
                <a:latin typeface="맑은 고딕"/>
              </a:rPr>
              <a:t>번째 개요 수준</a:t>
            </a:r>
            <a:endParaRPr b="0" lang="en-US" sz="2800" spc="-1" strike="noStrike">
              <a:solidFill>
                <a:srgbClr val="000000"/>
              </a:solidFill>
              <a:latin typeface="맑은 고딕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맑은 고딕"/>
              </a:rPr>
              <a:t>3</a:t>
            </a:r>
            <a:r>
              <a:rPr b="0" lang="ko-KR" sz="2400" spc="-1" strike="noStrike">
                <a:solidFill>
                  <a:srgbClr val="000000"/>
                </a:solidFill>
                <a:latin typeface="맑은 고딕"/>
              </a:rPr>
              <a:t>번째 개요 수준</a:t>
            </a:r>
            <a:endParaRPr b="0" lang="en-US" sz="2400" spc="-1" strike="noStrike">
              <a:solidFill>
                <a:srgbClr val="000000"/>
              </a:solidFill>
              <a:latin typeface="맑은 고딕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맑은 고딕"/>
              </a:rPr>
              <a:t>4</a:t>
            </a:r>
            <a:r>
              <a:rPr b="0" lang="ko-KR" sz="2000" spc="-1" strike="noStrike">
                <a:solidFill>
                  <a:srgbClr val="000000"/>
                </a:solidFill>
                <a:latin typeface="맑은 고딕"/>
              </a:rPr>
              <a:t>번째 개요 수준</a:t>
            </a:r>
            <a:endParaRPr b="0" lang="en-US" sz="2000" spc="-1" strike="noStrike">
              <a:solidFill>
                <a:srgbClr val="000000"/>
              </a:solidFill>
              <a:latin typeface="맑은 고딕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맑은 고딕"/>
              </a:rPr>
              <a:t>5</a:t>
            </a:r>
            <a:r>
              <a:rPr b="0" lang="ko-KR" sz="2000" spc="-1" strike="noStrike">
                <a:solidFill>
                  <a:srgbClr val="000000"/>
                </a:solidFill>
                <a:latin typeface="맑은 고딕"/>
              </a:rPr>
              <a:t>번째 개요 수준</a:t>
            </a:r>
            <a:endParaRPr b="0" lang="en-US" sz="2000" spc="-1" strike="noStrike">
              <a:solidFill>
                <a:srgbClr val="000000"/>
              </a:solidFill>
              <a:latin typeface="맑은 고딕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맑은 고딕"/>
              </a:rPr>
              <a:t>6</a:t>
            </a:r>
            <a:r>
              <a:rPr b="0" lang="ko-KR" sz="2000" spc="-1" strike="noStrike">
                <a:solidFill>
                  <a:srgbClr val="000000"/>
                </a:solidFill>
                <a:latin typeface="맑은 고딕"/>
              </a:rPr>
              <a:t>번째 개요 수준</a:t>
            </a:r>
            <a:endParaRPr b="0" lang="en-US" sz="2000" spc="-1" strike="noStrike">
              <a:solidFill>
                <a:srgbClr val="000000"/>
              </a:solidFill>
              <a:latin typeface="맑은 고딕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맑은 고딕"/>
              </a:rPr>
              <a:t>7</a:t>
            </a:r>
            <a:r>
              <a:rPr b="0" lang="ko-KR" sz="2000" spc="-1" strike="noStrike">
                <a:solidFill>
                  <a:srgbClr val="000000"/>
                </a:solidFill>
                <a:latin typeface="맑은 고딕"/>
              </a:rPr>
              <a:t>번째 개요 수준</a:t>
            </a:r>
            <a:endParaRPr b="0" lang="en-US" sz="2000" spc="-1" strike="noStrike">
              <a:solidFill>
                <a:srgbClr val="000000"/>
              </a:solidFill>
              <a:latin typeface="맑은 고딕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609480" y="274680"/>
            <a:ext cx="10971000" cy="1141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ko-KR" sz="1800" spc="-1" strike="noStrike">
                <a:solidFill>
                  <a:srgbClr val="000000"/>
                </a:solidFill>
                <a:latin typeface="맑은 고딕"/>
              </a:rPr>
              <a:t>제목 텍스트의 서식을 편집하려면 클릭하십시오</a:t>
            </a:r>
            <a:r>
              <a:rPr b="0" lang="en-US" sz="1800" spc="-1" strike="noStrike">
                <a:solidFill>
                  <a:srgbClr val="000000"/>
                </a:solidFill>
                <a:latin typeface="맑은 고딕"/>
              </a:rPr>
              <a:t>.</a:t>
            </a:r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609480" y="1600200"/>
            <a:ext cx="1281240" cy="49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14000"/>
          </a:bodyPr>
          <a:p>
            <a:pPr marL="60480" indent="-4536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ko-KR" sz="1800" spc="-1" strike="noStrike">
                <a:solidFill>
                  <a:srgbClr val="000000"/>
                </a:solidFill>
                <a:latin typeface="맑은 고딕"/>
              </a:rPr>
              <a:t>개요 텍스트의 서식을 편집하려면 클릭하십시오</a:t>
            </a:r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  <a:p>
            <a:pPr lvl="1" marL="120960" indent="-4536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맑은 고딕"/>
              </a:rPr>
              <a:t>2</a:t>
            </a:r>
            <a:r>
              <a:rPr b="0" lang="ko-KR" sz="1800" spc="-1" strike="noStrike">
                <a:solidFill>
                  <a:srgbClr val="000000"/>
                </a:solidFill>
                <a:latin typeface="맑은 고딕"/>
              </a:rPr>
              <a:t>번째 개요 수준</a:t>
            </a:r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  <a:p>
            <a:pPr lvl="2" marL="181440" indent="-4032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맑은 고딕"/>
              </a:rPr>
              <a:t>3</a:t>
            </a:r>
            <a:r>
              <a:rPr b="0" lang="ko-KR" sz="1800" spc="-1" strike="noStrike">
                <a:solidFill>
                  <a:srgbClr val="000000"/>
                </a:solidFill>
                <a:latin typeface="맑은 고딕"/>
              </a:rPr>
              <a:t>번째 개요 수준</a:t>
            </a:r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  <a:p>
            <a:pPr lvl="3" marL="241920" indent="-3024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맑은 고딕"/>
              </a:rPr>
              <a:t>4</a:t>
            </a:r>
            <a:r>
              <a:rPr b="0" lang="ko-KR" sz="1800" spc="-1" strike="noStrike">
                <a:solidFill>
                  <a:srgbClr val="000000"/>
                </a:solidFill>
                <a:latin typeface="맑은 고딕"/>
              </a:rPr>
              <a:t>번째 개요 수준</a:t>
            </a:r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  <a:p>
            <a:pPr lvl="4" marL="302400" indent="-3024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맑은 고딕"/>
              </a:rPr>
              <a:t>5</a:t>
            </a:r>
            <a:r>
              <a:rPr b="0" lang="ko-KR" sz="1800" spc="-1" strike="noStrike">
                <a:solidFill>
                  <a:srgbClr val="000000"/>
                </a:solidFill>
                <a:latin typeface="맑은 고딕"/>
              </a:rPr>
              <a:t>번째 개요 수준</a:t>
            </a:r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  <a:p>
            <a:pPr lvl="5" marL="362880" indent="-3024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맑은 고딕"/>
              </a:rPr>
              <a:t>6</a:t>
            </a:r>
            <a:r>
              <a:rPr b="0" lang="ko-KR" sz="1800" spc="-1" strike="noStrike">
                <a:solidFill>
                  <a:srgbClr val="000000"/>
                </a:solidFill>
                <a:latin typeface="맑은 고딕"/>
              </a:rPr>
              <a:t>번째 개요 수준</a:t>
            </a:r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  <a:p>
            <a:pPr lvl="6" marL="423360" indent="-3024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맑은 고딕"/>
              </a:rPr>
              <a:t>7</a:t>
            </a:r>
            <a:r>
              <a:rPr b="0" lang="ko-KR" sz="1800" spc="-1" strike="noStrike">
                <a:solidFill>
                  <a:srgbClr val="000000"/>
                </a:solidFill>
                <a:latin typeface="맑은 고딕"/>
              </a:rPr>
              <a:t>번째 개요 수준</a:t>
            </a:r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body"/>
          </p:nvPr>
        </p:nvSpPr>
        <p:spPr>
          <a:xfrm>
            <a:off x="1955520" y="1600200"/>
            <a:ext cx="1281240" cy="49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14000"/>
          </a:bodyPr>
          <a:p>
            <a:pPr marL="60480" indent="-4536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ko-KR" sz="1800" spc="-1" strike="noStrike">
                <a:solidFill>
                  <a:srgbClr val="000000"/>
                </a:solidFill>
                <a:latin typeface="맑은 고딕"/>
              </a:rPr>
              <a:t>개요 텍스트의 서식을 편집하려면 클릭하십시오</a:t>
            </a:r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  <a:p>
            <a:pPr lvl="1" marL="120960" indent="-4536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맑은 고딕"/>
              </a:rPr>
              <a:t>2</a:t>
            </a:r>
            <a:r>
              <a:rPr b="0" lang="ko-KR" sz="1800" spc="-1" strike="noStrike">
                <a:solidFill>
                  <a:srgbClr val="000000"/>
                </a:solidFill>
                <a:latin typeface="맑은 고딕"/>
              </a:rPr>
              <a:t>번째 개요 수준</a:t>
            </a:r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  <a:p>
            <a:pPr lvl="2" marL="181440" indent="-4032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맑은 고딕"/>
              </a:rPr>
              <a:t>3</a:t>
            </a:r>
            <a:r>
              <a:rPr b="0" lang="ko-KR" sz="1800" spc="-1" strike="noStrike">
                <a:solidFill>
                  <a:srgbClr val="000000"/>
                </a:solidFill>
                <a:latin typeface="맑은 고딕"/>
              </a:rPr>
              <a:t>번째 개요 수준</a:t>
            </a:r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  <a:p>
            <a:pPr lvl="3" marL="241920" indent="-3024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맑은 고딕"/>
              </a:rPr>
              <a:t>4</a:t>
            </a:r>
            <a:r>
              <a:rPr b="0" lang="ko-KR" sz="1800" spc="-1" strike="noStrike">
                <a:solidFill>
                  <a:srgbClr val="000000"/>
                </a:solidFill>
                <a:latin typeface="맑은 고딕"/>
              </a:rPr>
              <a:t>번째 개요 수준</a:t>
            </a:r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  <a:p>
            <a:pPr lvl="4" marL="302400" indent="-3024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맑은 고딕"/>
              </a:rPr>
              <a:t>5</a:t>
            </a:r>
            <a:r>
              <a:rPr b="0" lang="ko-KR" sz="1800" spc="-1" strike="noStrike">
                <a:solidFill>
                  <a:srgbClr val="000000"/>
                </a:solidFill>
                <a:latin typeface="맑은 고딕"/>
              </a:rPr>
              <a:t>번째 개요 수준</a:t>
            </a:r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  <a:p>
            <a:pPr lvl="5" marL="362880" indent="-3024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맑은 고딕"/>
              </a:rPr>
              <a:t>6</a:t>
            </a:r>
            <a:r>
              <a:rPr b="0" lang="ko-KR" sz="1800" spc="-1" strike="noStrike">
                <a:solidFill>
                  <a:srgbClr val="000000"/>
                </a:solidFill>
                <a:latin typeface="맑은 고딕"/>
              </a:rPr>
              <a:t>번째 개요 수준</a:t>
            </a:r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  <a:p>
            <a:pPr lvl="6" marL="423360" indent="-3024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맑은 고딕"/>
              </a:rPr>
              <a:t>7</a:t>
            </a:r>
            <a:r>
              <a:rPr b="0" lang="ko-KR" sz="1800" spc="-1" strike="noStrike">
                <a:solidFill>
                  <a:srgbClr val="000000"/>
                </a:solidFill>
                <a:latin typeface="맑은 고딕"/>
              </a:rPr>
              <a:t>번째 개요 수준</a:t>
            </a:r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body"/>
          </p:nvPr>
        </p:nvSpPr>
        <p:spPr>
          <a:xfrm>
            <a:off x="609480" y="2147400"/>
            <a:ext cx="1281240" cy="49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14000"/>
          </a:bodyPr>
          <a:p>
            <a:pPr marL="60480" indent="-4536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ko-KR" sz="1800" spc="-1" strike="noStrike">
                <a:solidFill>
                  <a:srgbClr val="000000"/>
                </a:solidFill>
                <a:latin typeface="맑은 고딕"/>
              </a:rPr>
              <a:t>개요 텍스트의 서식을 편집하려면 클릭하십시오</a:t>
            </a:r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  <a:p>
            <a:pPr lvl="1" marL="120960" indent="-4536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맑은 고딕"/>
              </a:rPr>
              <a:t>2</a:t>
            </a:r>
            <a:r>
              <a:rPr b="0" lang="ko-KR" sz="1800" spc="-1" strike="noStrike">
                <a:solidFill>
                  <a:srgbClr val="000000"/>
                </a:solidFill>
                <a:latin typeface="맑은 고딕"/>
              </a:rPr>
              <a:t>번째 개요 수준</a:t>
            </a:r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  <a:p>
            <a:pPr lvl="2" marL="181440" indent="-4032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맑은 고딕"/>
              </a:rPr>
              <a:t>3</a:t>
            </a:r>
            <a:r>
              <a:rPr b="0" lang="ko-KR" sz="1800" spc="-1" strike="noStrike">
                <a:solidFill>
                  <a:srgbClr val="000000"/>
                </a:solidFill>
                <a:latin typeface="맑은 고딕"/>
              </a:rPr>
              <a:t>번째 개요 수준</a:t>
            </a:r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  <a:p>
            <a:pPr lvl="3" marL="241920" indent="-3024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맑은 고딕"/>
              </a:rPr>
              <a:t>4</a:t>
            </a:r>
            <a:r>
              <a:rPr b="0" lang="ko-KR" sz="1800" spc="-1" strike="noStrike">
                <a:solidFill>
                  <a:srgbClr val="000000"/>
                </a:solidFill>
                <a:latin typeface="맑은 고딕"/>
              </a:rPr>
              <a:t>번째 개요 수준</a:t>
            </a:r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  <a:p>
            <a:pPr lvl="4" marL="302400" indent="-3024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맑은 고딕"/>
              </a:rPr>
              <a:t>5</a:t>
            </a:r>
            <a:r>
              <a:rPr b="0" lang="ko-KR" sz="1800" spc="-1" strike="noStrike">
                <a:solidFill>
                  <a:srgbClr val="000000"/>
                </a:solidFill>
                <a:latin typeface="맑은 고딕"/>
              </a:rPr>
              <a:t>번째 개요 수준</a:t>
            </a:r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  <a:p>
            <a:pPr lvl="5" marL="362880" indent="-3024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맑은 고딕"/>
              </a:rPr>
              <a:t>6</a:t>
            </a:r>
            <a:r>
              <a:rPr b="0" lang="ko-KR" sz="1800" spc="-1" strike="noStrike">
                <a:solidFill>
                  <a:srgbClr val="000000"/>
                </a:solidFill>
                <a:latin typeface="맑은 고딕"/>
              </a:rPr>
              <a:t>번째 개요 수준</a:t>
            </a:r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  <a:p>
            <a:pPr lvl="6" marL="423360" indent="-3024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맑은 고딕"/>
              </a:rPr>
              <a:t>7</a:t>
            </a:r>
            <a:r>
              <a:rPr b="0" lang="ko-KR" sz="1800" spc="-1" strike="noStrike">
                <a:solidFill>
                  <a:srgbClr val="000000"/>
                </a:solidFill>
                <a:latin typeface="맑은 고딕"/>
              </a:rPr>
              <a:t>번째 개요 수준</a:t>
            </a:r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body"/>
          </p:nvPr>
        </p:nvSpPr>
        <p:spPr>
          <a:xfrm>
            <a:off x="1955520" y="2147400"/>
            <a:ext cx="1281240" cy="49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14000"/>
          </a:bodyPr>
          <a:p>
            <a:pPr marL="60480" indent="-4536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ko-KR" sz="1800" spc="-1" strike="noStrike">
                <a:solidFill>
                  <a:srgbClr val="000000"/>
                </a:solidFill>
                <a:latin typeface="맑은 고딕"/>
              </a:rPr>
              <a:t>개요 텍스트의 서식을 편집하려면 클릭하십시오</a:t>
            </a:r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  <a:p>
            <a:pPr lvl="1" marL="120960" indent="-4536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맑은 고딕"/>
              </a:rPr>
              <a:t>2</a:t>
            </a:r>
            <a:r>
              <a:rPr b="0" lang="ko-KR" sz="1800" spc="-1" strike="noStrike">
                <a:solidFill>
                  <a:srgbClr val="000000"/>
                </a:solidFill>
                <a:latin typeface="맑은 고딕"/>
              </a:rPr>
              <a:t>번째 개요 수준</a:t>
            </a:r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  <a:p>
            <a:pPr lvl="2" marL="181440" indent="-4032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맑은 고딕"/>
              </a:rPr>
              <a:t>3</a:t>
            </a:r>
            <a:r>
              <a:rPr b="0" lang="ko-KR" sz="1800" spc="-1" strike="noStrike">
                <a:solidFill>
                  <a:srgbClr val="000000"/>
                </a:solidFill>
                <a:latin typeface="맑은 고딕"/>
              </a:rPr>
              <a:t>번째 개요 수준</a:t>
            </a:r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  <a:p>
            <a:pPr lvl="3" marL="241920" indent="-3024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맑은 고딕"/>
              </a:rPr>
              <a:t>4</a:t>
            </a:r>
            <a:r>
              <a:rPr b="0" lang="ko-KR" sz="1800" spc="-1" strike="noStrike">
                <a:solidFill>
                  <a:srgbClr val="000000"/>
                </a:solidFill>
                <a:latin typeface="맑은 고딕"/>
              </a:rPr>
              <a:t>번째 개요 수준</a:t>
            </a:r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  <a:p>
            <a:pPr lvl="4" marL="302400" indent="-3024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맑은 고딕"/>
              </a:rPr>
              <a:t>5</a:t>
            </a:r>
            <a:r>
              <a:rPr b="0" lang="ko-KR" sz="1800" spc="-1" strike="noStrike">
                <a:solidFill>
                  <a:srgbClr val="000000"/>
                </a:solidFill>
                <a:latin typeface="맑은 고딕"/>
              </a:rPr>
              <a:t>번째 개요 수준</a:t>
            </a:r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  <a:p>
            <a:pPr lvl="5" marL="362880" indent="-3024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맑은 고딕"/>
              </a:rPr>
              <a:t>6</a:t>
            </a:r>
            <a:r>
              <a:rPr b="0" lang="ko-KR" sz="1800" spc="-1" strike="noStrike">
                <a:solidFill>
                  <a:srgbClr val="000000"/>
                </a:solidFill>
                <a:latin typeface="맑은 고딕"/>
              </a:rPr>
              <a:t>번째 개요 수준</a:t>
            </a:r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  <a:p>
            <a:pPr lvl="6" marL="423360" indent="-3024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맑은 고딕"/>
              </a:rPr>
              <a:t>7</a:t>
            </a:r>
            <a:r>
              <a:rPr b="0" lang="ko-KR" sz="1800" spc="-1" strike="noStrike">
                <a:solidFill>
                  <a:srgbClr val="000000"/>
                </a:solidFill>
                <a:latin typeface="맑은 고딕"/>
              </a:rPr>
              <a:t>번째 개요 수준</a:t>
            </a:r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6" name="PlaceHolder 6"/>
          <p:cNvSpPr>
            <a:spLocks noGrp="1"/>
          </p:cNvSpPr>
          <p:nvPr>
            <p:ph type="ftr" idx="4"/>
          </p:nvPr>
        </p:nvSpPr>
        <p:spPr>
          <a:xfrm>
            <a:off x="4165920" y="6216120"/>
            <a:ext cx="3861360" cy="502560"/>
          </a:xfrm>
          <a:prstGeom prst="rect">
            <a:avLst/>
          </a:prstGeom>
          <a:noFill/>
          <a:ln w="25560">
            <a:noFill/>
          </a:ln>
        </p:spPr>
        <p:txBody>
          <a:bodyPr lIns="90000" rIns="90000" tIns="46800" bIns="46800" anchor="ctr">
            <a:noAutofit/>
          </a:bodyPr>
          <a:lstStyle>
            <a:lvl1pPr marL="450000" indent="0" algn="ctr">
              <a:lnSpc>
                <a:spcPct val="11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굴림"/>
                <a:ea typeface="굴림"/>
              </a:defRPr>
            </a:lvl1pPr>
          </a:lstStyle>
          <a:p>
            <a:pPr marL="450000" indent="0" algn="ctr">
              <a:lnSpc>
                <a:spcPct val="11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굴림"/>
                <a:ea typeface="굴림"/>
              </a:rPr>
              <a:t>&lt;바닥글&gt;</a:t>
            </a:r>
            <a:endParaRPr b="0" lang="en-US" sz="1400" spc="-1" strike="noStrike">
              <a:solidFill>
                <a:srgbClr val="000000"/>
              </a:solidFill>
              <a:latin typeface="바탕"/>
            </a:endParaRPr>
          </a:p>
        </p:txBody>
      </p:sp>
      <p:sp>
        <p:nvSpPr>
          <p:cNvPr id="47" name="PlaceHolder 7"/>
          <p:cNvSpPr>
            <a:spLocks noGrp="1"/>
          </p:cNvSpPr>
          <p:nvPr>
            <p:ph type="sldNum" idx="5"/>
          </p:nvPr>
        </p:nvSpPr>
        <p:spPr>
          <a:xfrm>
            <a:off x="8740080" y="6216120"/>
            <a:ext cx="2845080" cy="502560"/>
          </a:xfrm>
          <a:prstGeom prst="rect">
            <a:avLst/>
          </a:prstGeom>
          <a:noFill/>
          <a:ln w="25560">
            <a:noFill/>
          </a:ln>
        </p:spPr>
        <p:txBody>
          <a:bodyPr lIns="90000" rIns="90000" tIns="46800" bIns="46800" anchor="ctr">
            <a:noAutofit/>
          </a:bodyPr>
          <a:lstStyle>
            <a:lvl1pPr marL="450000" indent="0" algn="ctr">
              <a:lnSpc>
                <a:spcPct val="11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굴림"/>
                <a:ea typeface="굴림"/>
              </a:defRPr>
            </a:lvl1pPr>
          </a:lstStyle>
          <a:p>
            <a:pPr marL="450000" indent="0" algn="ctr">
              <a:lnSpc>
                <a:spcPct val="110000"/>
              </a:lnSpc>
              <a:buNone/>
              <a:tabLst>
                <a:tab algn="l" pos="0"/>
              </a:tabLst>
            </a:pPr>
            <a:fld id="{C3A832D1-4B44-4AA8-AC7E-047BC9C79BCA}" type="slidenum">
              <a:rPr b="0" lang="en-US" sz="1400" spc="-1" strike="noStrike">
                <a:solidFill>
                  <a:srgbClr val="000000"/>
                </a:solidFill>
                <a:latin typeface="굴림"/>
                <a:ea typeface="굴림"/>
              </a:rPr>
              <a:t>&lt;숫자&gt;</a:t>
            </a:fld>
            <a:endParaRPr b="0" lang="en-US" sz="1400" spc="-1" strike="noStrike">
              <a:solidFill>
                <a:srgbClr val="000000"/>
              </a:solidFill>
              <a:latin typeface="바탕"/>
            </a:endParaRPr>
          </a:p>
        </p:txBody>
      </p:sp>
      <p:sp>
        <p:nvSpPr>
          <p:cNvPr id="48" name="PlaceHolder 8"/>
          <p:cNvSpPr>
            <a:spLocks noGrp="1"/>
          </p:cNvSpPr>
          <p:nvPr>
            <p:ph type="dt" idx="6"/>
          </p:nvPr>
        </p:nvSpPr>
        <p:spPr>
          <a:xfrm>
            <a:off x="608400" y="6216120"/>
            <a:ext cx="2845080" cy="502560"/>
          </a:xfrm>
          <a:prstGeom prst="rect">
            <a:avLst/>
          </a:prstGeom>
          <a:noFill/>
          <a:ln w="25560">
            <a:noFill/>
          </a:ln>
        </p:spPr>
        <p:txBody>
          <a:bodyPr lIns="90000" rIns="90000" tIns="45000" bIns="4500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바탕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바탕"/>
              </a:rPr>
              <a:t>&lt;날짜/시간&gt;</a:t>
            </a:r>
            <a:endParaRPr b="0" lang="en-US" sz="1400" spc="-1" strike="noStrike">
              <a:solidFill>
                <a:srgbClr val="000000"/>
              </a:solidFill>
              <a:latin typeface="바탕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609480" y="274680"/>
            <a:ext cx="10971000" cy="1141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ko-KR" sz="1800" spc="-1" strike="noStrike">
                <a:solidFill>
                  <a:srgbClr val="000000"/>
                </a:solidFill>
                <a:latin typeface="맑은 고딕"/>
              </a:rPr>
              <a:t>제목 텍스트의 서식을 편집하려면 클릭하십시오</a:t>
            </a:r>
            <a:r>
              <a:rPr b="0" lang="en-US" sz="1800" spc="-1" strike="noStrike">
                <a:solidFill>
                  <a:srgbClr val="000000"/>
                </a:solidFill>
                <a:latin typeface="맑은 고딕"/>
              </a:rPr>
              <a:t>.</a:t>
            </a:r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ftr" idx="7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바탕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바탕"/>
              </a:rPr>
              <a:t>&lt;바닥글&gt;</a:t>
            </a:r>
            <a:endParaRPr b="0" lang="en-US" sz="1400" spc="-1" strike="noStrike">
              <a:solidFill>
                <a:srgbClr val="000000"/>
              </a:solidFill>
              <a:latin typeface="바탕"/>
            </a:endParaRPr>
          </a:p>
        </p:txBody>
      </p:sp>
      <p:sp>
        <p:nvSpPr>
          <p:cNvPr id="87" name="PlaceHolder 3"/>
          <p:cNvSpPr>
            <a:spLocks noGrp="1"/>
          </p:cNvSpPr>
          <p:nvPr>
            <p:ph type="sldNum" idx="8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8b8b8b"/>
                </a:solidFill>
                <a:latin typeface="맑은 고딕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9303683D-A9EE-4C96-9734-7C0E93641504}" type="slidenum">
              <a:rPr b="0" lang="en-US" sz="1200" spc="-1" strike="noStrike">
                <a:solidFill>
                  <a:srgbClr val="8b8b8b"/>
                </a:solidFill>
                <a:latin typeface="맑은 고딕"/>
              </a:rPr>
              <a:t>&lt;숫자&gt;</a:t>
            </a:fld>
            <a:endParaRPr b="0" lang="en-US" sz="1200" spc="-1" strike="noStrike">
              <a:solidFill>
                <a:srgbClr val="000000"/>
              </a:solidFill>
              <a:latin typeface="바탕"/>
            </a:endParaRPr>
          </a:p>
        </p:txBody>
      </p:sp>
      <p:sp>
        <p:nvSpPr>
          <p:cNvPr id="88" name="PlaceHolder 4"/>
          <p:cNvSpPr>
            <a:spLocks noGrp="1"/>
          </p:cNvSpPr>
          <p:nvPr>
            <p:ph type="dt" idx="9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바탕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바탕"/>
              </a:rPr>
              <a:t>&lt;날짜/시간&gt;</a:t>
            </a:r>
            <a:endParaRPr b="0" lang="en-US" sz="1400" spc="-1" strike="noStrike">
              <a:solidFill>
                <a:srgbClr val="000000"/>
              </a:solidFill>
              <a:latin typeface="바탕"/>
            </a:endParaRPr>
          </a:p>
        </p:txBody>
      </p:sp>
      <p:sp>
        <p:nvSpPr>
          <p:cNvPr id="89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ko-KR" sz="3200" spc="-1" strike="noStrike">
                <a:solidFill>
                  <a:srgbClr val="000000"/>
                </a:solidFill>
                <a:latin typeface="맑은 고딕"/>
              </a:rPr>
              <a:t>개요 텍스트의 서식을 편집하려면 클릭하십시오</a:t>
            </a:r>
            <a:endParaRPr b="0" lang="en-US" sz="3200" spc="-1" strike="noStrike">
              <a:solidFill>
                <a:srgbClr val="000000"/>
              </a:solidFill>
              <a:latin typeface="맑은 고딕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맑은 고딕"/>
              </a:rPr>
              <a:t>2</a:t>
            </a:r>
            <a:r>
              <a:rPr b="0" lang="ko-KR" sz="2800" spc="-1" strike="noStrike">
                <a:solidFill>
                  <a:srgbClr val="000000"/>
                </a:solidFill>
                <a:latin typeface="맑은 고딕"/>
              </a:rPr>
              <a:t>번째 개요 수준</a:t>
            </a:r>
            <a:endParaRPr b="0" lang="en-US" sz="2800" spc="-1" strike="noStrike">
              <a:solidFill>
                <a:srgbClr val="000000"/>
              </a:solidFill>
              <a:latin typeface="맑은 고딕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맑은 고딕"/>
              </a:rPr>
              <a:t>3</a:t>
            </a:r>
            <a:r>
              <a:rPr b="0" lang="ko-KR" sz="2400" spc="-1" strike="noStrike">
                <a:solidFill>
                  <a:srgbClr val="000000"/>
                </a:solidFill>
                <a:latin typeface="맑은 고딕"/>
              </a:rPr>
              <a:t>번째 개요 수준</a:t>
            </a:r>
            <a:endParaRPr b="0" lang="en-US" sz="2400" spc="-1" strike="noStrike">
              <a:solidFill>
                <a:srgbClr val="000000"/>
              </a:solidFill>
              <a:latin typeface="맑은 고딕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맑은 고딕"/>
              </a:rPr>
              <a:t>4</a:t>
            </a:r>
            <a:r>
              <a:rPr b="0" lang="ko-KR" sz="2000" spc="-1" strike="noStrike">
                <a:solidFill>
                  <a:srgbClr val="000000"/>
                </a:solidFill>
                <a:latin typeface="맑은 고딕"/>
              </a:rPr>
              <a:t>번째 개요 수준</a:t>
            </a:r>
            <a:endParaRPr b="0" lang="en-US" sz="2000" spc="-1" strike="noStrike">
              <a:solidFill>
                <a:srgbClr val="000000"/>
              </a:solidFill>
              <a:latin typeface="맑은 고딕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맑은 고딕"/>
              </a:rPr>
              <a:t>5</a:t>
            </a:r>
            <a:r>
              <a:rPr b="0" lang="ko-KR" sz="2000" spc="-1" strike="noStrike">
                <a:solidFill>
                  <a:srgbClr val="000000"/>
                </a:solidFill>
                <a:latin typeface="맑은 고딕"/>
              </a:rPr>
              <a:t>번째 개요 수준</a:t>
            </a:r>
            <a:endParaRPr b="0" lang="en-US" sz="2000" spc="-1" strike="noStrike">
              <a:solidFill>
                <a:srgbClr val="000000"/>
              </a:solidFill>
              <a:latin typeface="맑은 고딕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맑은 고딕"/>
              </a:rPr>
              <a:t>6</a:t>
            </a:r>
            <a:r>
              <a:rPr b="0" lang="ko-KR" sz="2000" spc="-1" strike="noStrike">
                <a:solidFill>
                  <a:srgbClr val="000000"/>
                </a:solidFill>
                <a:latin typeface="맑은 고딕"/>
              </a:rPr>
              <a:t>번째 개요 수준</a:t>
            </a:r>
            <a:endParaRPr b="0" lang="en-US" sz="2000" spc="-1" strike="noStrike">
              <a:solidFill>
                <a:srgbClr val="000000"/>
              </a:solidFill>
              <a:latin typeface="맑은 고딕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맑은 고딕"/>
              </a:rPr>
              <a:t>7</a:t>
            </a:r>
            <a:r>
              <a:rPr b="0" lang="ko-KR" sz="2000" spc="-1" strike="noStrike">
                <a:solidFill>
                  <a:srgbClr val="000000"/>
                </a:solidFill>
                <a:latin typeface="맑은 고딕"/>
              </a:rPr>
              <a:t>번째 개요 수준</a:t>
            </a:r>
            <a:endParaRPr b="0" lang="en-US" sz="2000" spc="-1" strike="noStrike">
              <a:solidFill>
                <a:srgbClr val="000000"/>
              </a:solidFill>
              <a:latin typeface="맑은 고딕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609480" y="274680"/>
            <a:ext cx="10971000" cy="1141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ko-KR" sz="1800" spc="-1" strike="noStrike">
                <a:solidFill>
                  <a:srgbClr val="000000"/>
                </a:solidFill>
                <a:latin typeface="맑은 고딕"/>
              </a:rPr>
              <a:t>제목 텍스트의 서식을 편집하려면 클릭하십시오</a:t>
            </a:r>
            <a:r>
              <a:rPr b="0" lang="en-US" sz="1800" spc="-1" strike="noStrike">
                <a:solidFill>
                  <a:srgbClr val="000000"/>
                </a:solidFill>
                <a:latin typeface="맑은 고딕"/>
              </a:rPr>
              <a:t>.</a:t>
            </a:r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09480" y="1600200"/>
            <a:ext cx="1281240" cy="49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14000"/>
          </a:bodyPr>
          <a:p>
            <a:pPr marL="60480" indent="-4536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ko-KR" sz="1800" spc="-1" strike="noStrike">
                <a:solidFill>
                  <a:srgbClr val="000000"/>
                </a:solidFill>
                <a:latin typeface="맑은 고딕"/>
              </a:rPr>
              <a:t>개요 텍스트의 서식을 편집하려면 클릭하십시오</a:t>
            </a:r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  <a:p>
            <a:pPr lvl="1" marL="120960" indent="-4536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맑은 고딕"/>
              </a:rPr>
              <a:t>2</a:t>
            </a:r>
            <a:r>
              <a:rPr b="0" lang="ko-KR" sz="1800" spc="-1" strike="noStrike">
                <a:solidFill>
                  <a:srgbClr val="000000"/>
                </a:solidFill>
                <a:latin typeface="맑은 고딕"/>
              </a:rPr>
              <a:t>번째 개요 수준</a:t>
            </a:r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  <a:p>
            <a:pPr lvl="2" marL="181440" indent="-4032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맑은 고딕"/>
              </a:rPr>
              <a:t>3</a:t>
            </a:r>
            <a:r>
              <a:rPr b="0" lang="ko-KR" sz="1800" spc="-1" strike="noStrike">
                <a:solidFill>
                  <a:srgbClr val="000000"/>
                </a:solidFill>
                <a:latin typeface="맑은 고딕"/>
              </a:rPr>
              <a:t>번째 개요 수준</a:t>
            </a:r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  <a:p>
            <a:pPr lvl="3" marL="241920" indent="-3024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맑은 고딕"/>
              </a:rPr>
              <a:t>4</a:t>
            </a:r>
            <a:r>
              <a:rPr b="0" lang="ko-KR" sz="1800" spc="-1" strike="noStrike">
                <a:solidFill>
                  <a:srgbClr val="000000"/>
                </a:solidFill>
                <a:latin typeface="맑은 고딕"/>
              </a:rPr>
              <a:t>번째 개요 수준</a:t>
            </a:r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  <a:p>
            <a:pPr lvl="4" marL="302400" indent="-3024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맑은 고딕"/>
              </a:rPr>
              <a:t>5</a:t>
            </a:r>
            <a:r>
              <a:rPr b="0" lang="ko-KR" sz="1800" spc="-1" strike="noStrike">
                <a:solidFill>
                  <a:srgbClr val="000000"/>
                </a:solidFill>
                <a:latin typeface="맑은 고딕"/>
              </a:rPr>
              <a:t>번째 개요 수준</a:t>
            </a:r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  <a:p>
            <a:pPr lvl="5" marL="362880" indent="-3024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맑은 고딕"/>
              </a:rPr>
              <a:t>6</a:t>
            </a:r>
            <a:r>
              <a:rPr b="0" lang="ko-KR" sz="1800" spc="-1" strike="noStrike">
                <a:solidFill>
                  <a:srgbClr val="000000"/>
                </a:solidFill>
                <a:latin typeface="맑은 고딕"/>
              </a:rPr>
              <a:t>번째 개요 수준</a:t>
            </a:r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  <a:p>
            <a:pPr lvl="6" marL="423360" indent="-3024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맑은 고딕"/>
              </a:rPr>
              <a:t>7</a:t>
            </a:r>
            <a:r>
              <a:rPr b="0" lang="ko-KR" sz="1800" spc="-1" strike="noStrike">
                <a:solidFill>
                  <a:srgbClr val="000000"/>
                </a:solidFill>
                <a:latin typeface="맑은 고딕"/>
              </a:rPr>
              <a:t>번째 개요 수준</a:t>
            </a:r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28" name="PlaceHolder 3"/>
          <p:cNvSpPr>
            <a:spLocks noGrp="1"/>
          </p:cNvSpPr>
          <p:nvPr>
            <p:ph type="body"/>
          </p:nvPr>
        </p:nvSpPr>
        <p:spPr>
          <a:xfrm>
            <a:off x="1955520" y="1600200"/>
            <a:ext cx="1281240" cy="49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14000"/>
          </a:bodyPr>
          <a:p>
            <a:pPr marL="60480" indent="-4536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ko-KR" sz="1800" spc="-1" strike="noStrike">
                <a:solidFill>
                  <a:srgbClr val="000000"/>
                </a:solidFill>
                <a:latin typeface="맑은 고딕"/>
              </a:rPr>
              <a:t>개요 텍스트의 서식을 편집하려면 클릭하십시오</a:t>
            </a:r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  <a:p>
            <a:pPr lvl="1" marL="120960" indent="-4536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맑은 고딕"/>
              </a:rPr>
              <a:t>2</a:t>
            </a:r>
            <a:r>
              <a:rPr b="0" lang="ko-KR" sz="1800" spc="-1" strike="noStrike">
                <a:solidFill>
                  <a:srgbClr val="000000"/>
                </a:solidFill>
                <a:latin typeface="맑은 고딕"/>
              </a:rPr>
              <a:t>번째 개요 수준</a:t>
            </a:r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  <a:p>
            <a:pPr lvl="2" marL="181440" indent="-4032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맑은 고딕"/>
              </a:rPr>
              <a:t>3</a:t>
            </a:r>
            <a:r>
              <a:rPr b="0" lang="ko-KR" sz="1800" spc="-1" strike="noStrike">
                <a:solidFill>
                  <a:srgbClr val="000000"/>
                </a:solidFill>
                <a:latin typeface="맑은 고딕"/>
              </a:rPr>
              <a:t>번째 개요 수준</a:t>
            </a:r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  <a:p>
            <a:pPr lvl="3" marL="241920" indent="-3024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맑은 고딕"/>
              </a:rPr>
              <a:t>4</a:t>
            </a:r>
            <a:r>
              <a:rPr b="0" lang="ko-KR" sz="1800" spc="-1" strike="noStrike">
                <a:solidFill>
                  <a:srgbClr val="000000"/>
                </a:solidFill>
                <a:latin typeface="맑은 고딕"/>
              </a:rPr>
              <a:t>번째 개요 수준</a:t>
            </a:r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  <a:p>
            <a:pPr lvl="4" marL="302400" indent="-3024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맑은 고딕"/>
              </a:rPr>
              <a:t>5</a:t>
            </a:r>
            <a:r>
              <a:rPr b="0" lang="ko-KR" sz="1800" spc="-1" strike="noStrike">
                <a:solidFill>
                  <a:srgbClr val="000000"/>
                </a:solidFill>
                <a:latin typeface="맑은 고딕"/>
              </a:rPr>
              <a:t>번째 개요 수준</a:t>
            </a:r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  <a:p>
            <a:pPr lvl="5" marL="362880" indent="-3024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맑은 고딕"/>
              </a:rPr>
              <a:t>6</a:t>
            </a:r>
            <a:r>
              <a:rPr b="0" lang="ko-KR" sz="1800" spc="-1" strike="noStrike">
                <a:solidFill>
                  <a:srgbClr val="000000"/>
                </a:solidFill>
                <a:latin typeface="맑은 고딕"/>
              </a:rPr>
              <a:t>번째 개요 수준</a:t>
            </a:r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  <a:p>
            <a:pPr lvl="6" marL="423360" indent="-3024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맑은 고딕"/>
              </a:rPr>
              <a:t>7</a:t>
            </a:r>
            <a:r>
              <a:rPr b="0" lang="ko-KR" sz="1800" spc="-1" strike="noStrike">
                <a:solidFill>
                  <a:srgbClr val="000000"/>
                </a:solidFill>
                <a:latin typeface="맑은 고딕"/>
              </a:rPr>
              <a:t>번째 개요 수준</a:t>
            </a:r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29" name="PlaceHolder 4"/>
          <p:cNvSpPr>
            <a:spLocks noGrp="1"/>
          </p:cNvSpPr>
          <p:nvPr>
            <p:ph type="body"/>
          </p:nvPr>
        </p:nvSpPr>
        <p:spPr>
          <a:xfrm>
            <a:off x="609480" y="2147400"/>
            <a:ext cx="1281240" cy="49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14000"/>
          </a:bodyPr>
          <a:p>
            <a:pPr marL="60480" indent="-4536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ko-KR" sz="1800" spc="-1" strike="noStrike">
                <a:solidFill>
                  <a:srgbClr val="000000"/>
                </a:solidFill>
                <a:latin typeface="맑은 고딕"/>
              </a:rPr>
              <a:t>개요 텍스트의 서식을 편집하려면 클릭하십시오</a:t>
            </a:r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  <a:p>
            <a:pPr lvl="1" marL="120960" indent="-4536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맑은 고딕"/>
              </a:rPr>
              <a:t>2</a:t>
            </a:r>
            <a:r>
              <a:rPr b="0" lang="ko-KR" sz="1800" spc="-1" strike="noStrike">
                <a:solidFill>
                  <a:srgbClr val="000000"/>
                </a:solidFill>
                <a:latin typeface="맑은 고딕"/>
              </a:rPr>
              <a:t>번째 개요 수준</a:t>
            </a:r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  <a:p>
            <a:pPr lvl="2" marL="181440" indent="-4032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맑은 고딕"/>
              </a:rPr>
              <a:t>3</a:t>
            </a:r>
            <a:r>
              <a:rPr b="0" lang="ko-KR" sz="1800" spc="-1" strike="noStrike">
                <a:solidFill>
                  <a:srgbClr val="000000"/>
                </a:solidFill>
                <a:latin typeface="맑은 고딕"/>
              </a:rPr>
              <a:t>번째 개요 수준</a:t>
            </a:r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  <a:p>
            <a:pPr lvl="3" marL="241920" indent="-3024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맑은 고딕"/>
              </a:rPr>
              <a:t>4</a:t>
            </a:r>
            <a:r>
              <a:rPr b="0" lang="ko-KR" sz="1800" spc="-1" strike="noStrike">
                <a:solidFill>
                  <a:srgbClr val="000000"/>
                </a:solidFill>
                <a:latin typeface="맑은 고딕"/>
              </a:rPr>
              <a:t>번째 개요 수준</a:t>
            </a:r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  <a:p>
            <a:pPr lvl="4" marL="302400" indent="-3024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맑은 고딕"/>
              </a:rPr>
              <a:t>5</a:t>
            </a:r>
            <a:r>
              <a:rPr b="0" lang="ko-KR" sz="1800" spc="-1" strike="noStrike">
                <a:solidFill>
                  <a:srgbClr val="000000"/>
                </a:solidFill>
                <a:latin typeface="맑은 고딕"/>
              </a:rPr>
              <a:t>번째 개요 수준</a:t>
            </a:r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  <a:p>
            <a:pPr lvl="5" marL="362880" indent="-3024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맑은 고딕"/>
              </a:rPr>
              <a:t>6</a:t>
            </a:r>
            <a:r>
              <a:rPr b="0" lang="ko-KR" sz="1800" spc="-1" strike="noStrike">
                <a:solidFill>
                  <a:srgbClr val="000000"/>
                </a:solidFill>
                <a:latin typeface="맑은 고딕"/>
              </a:rPr>
              <a:t>번째 개요 수준</a:t>
            </a:r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  <a:p>
            <a:pPr lvl="6" marL="423360" indent="-3024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맑은 고딕"/>
              </a:rPr>
              <a:t>7</a:t>
            </a:r>
            <a:r>
              <a:rPr b="0" lang="ko-KR" sz="1800" spc="-1" strike="noStrike">
                <a:solidFill>
                  <a:srgbClr val="000000"/>
                </a:solidFill>
                <a:latin typeface="맑은 고딕"/>
              </a:rPr>
              <a:t>번째 개요 수준</a:t>
            </a:r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30" name="PlaceHolder 5"/>
          <p:cNvSpPr>
            <a:spLocks noGrp="1"/>
          </p:cNvSpPr>
          <p:nvPr>
            <p:ph type="body"/>
          </p:nvPr>
        </p:nvSpPr>
        <p:spPr>
          <a:xfrm>
            <a:off x="1955520" y="2147400"/>
            <a:ext cx="1281240" cy="49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14000"/>
          </a:bodyPr>
          <a:p>
            <a:pPr marL="60480" indent="-4536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ko-KR" sz="1800" spc="-1" strike="noStrike">
                <a:solidFill>
                  <a:srgbClr val="000000"/>
                </a:solidFill>
                <a:latin typeface="맑은 고딕"/>
              </a:rPr>
              <a:t>개요 텍스트의 서식을 편집하려면 클릭하십시오</a:t>
            </a:r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  <a:p>
            <a:pPr lvl="1" marL="120960" indent="-4536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맑은 고딕"/>
              </a:rPr>
              <a:t>2</a:t>
            </a:r>
            <a:r>
              <a:rPr b="0" lang="ko-KR" sz="1800" spc="-1" strike="noStrike">
                <a:solidFill>
                  <a:srgbClr val="000000"/>
                </a:solidFill>
                <a:latin typeface="맑은 고딕"/>
              </a:rPr>
              <a:t>번째 개요 수준</a:t>
            </a:r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  <a:p>
            <a:pPr lvl="2" marL="181440" indent="-4032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맑은 고딕"/>
              </a:rPr>
              <a:t>3</a:t>
            </a:r>
            <a:r>
              <a:rPr b="0" lang="ko-KR" sz="1800" spc="-1" strike="noStrike">
                <a:solidFill>
                  <a:srgbClr val="000000"/>
                </a:solidFill>
                <a:latin typeface="맑은 고딕"/>
              </a:rPr>
              <a:t>번째 개요 수준</a:t>
            </a:r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  <a:p>
            <a:pPr lvl="3" marL="241920" indent="-3024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맑은 고딕"/>
              </a:rPr>
              <a:t>4</a:t>
            </a:r>
            <a:r>
              <a:rPr b="0" lang="ko-KR" sz="1800" spc="-1" strike="noStrike">
                <a:solidFill>
                  <a:srgbClr val="000000"/>
                </a:solidFill>
                <a:latin typeface="맑은 고딕"/>
              </a:rPr>
              <a:t>번째 개요 수준</a:t>
            </a:r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  <a:p>
            <a:pPr lvl="4" marL="302400" indent="-3024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맑은 고딕"/>
              </a:rPr>
              <a:t>5</a:t>
            </a:r>
            <a:r>
              <a:rPr b="0" lang="ko-KR" sz="1800" spc="-1" strike="noStrike">
                <a:solidFill>
                  <a:srgbClr val="000000"/>
                </a:solidFill>
                <a:latin typeface="맑은 고딕"/>
              </a:rPr>
              <a:t>번째 개요 수준</a:t>
            </a:r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  <a:p>
            <a:pPr lvl="5" marL="362880" indent="-3024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맑은 고딕"/>
              </a:rPr>
              <a:t>6</a:t>
            </a:r>
            <a:r>
              <a:rPr b="0" lang="ko-KR" sz="1800" spc="-1" strike="noStrike">
                <a:solidFill>
                  <a:srgbClr val="000000"/>
                </a:solidFill>
                <a:latin typeface="맑은 고딕"/>
              </a:rPr>
              <a:t>번째 개요 수준</a:t>
            </a:r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  <a:p>
            <a:pPr lvl="6" marL="423360" indent="-3024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맑은 고딕"/>
              </a:rPr>
              <a:t>7</a:t>
            </a:r>
            <a:r>
              <a:rPr b="0" lang="ko-KR" sz="1800" spc="-1" strike="noStrike">
                <a:solidFill>
                  <a:srgbClr val="000000"/>
                </a:solidFill>
                <a:latin typeface="맑은 고딕"/>
              </a:rPr>
              <a:t>번째 개요 수준</a:t>
            </a:r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31" name="PlaceHolder 6"/>
          <p:cNvSpPr>
            <a:spLocks noGrp="1"/>
          </p:cNvSpPr>
          <p:nvPr>
            <p:ph type="ftr" idx="10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8b8b8b"/>
                </a:solidFill>
                <a:latin typeface="맑은 고딕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rgbClr val="8b8b8b"/>
                </a:solidFill>
                <a:latin typeface="맑은 고딕"/>
              </a:rPr>
              <a:t>&lt;바닥글&gt;</a:t>
            </a:r>
            <a:endParaRPr b="0" lang="en-US" sz="1200" spc="-1" strike="noStrike">
              <a:solidFill>
                <a:srgbClr val="000000"/>
              </a:solidFill>
              <a:latin typeface="바탕"/>
            </a:endParaRPr>
          </a:p>
        </p:txBody>
      </p:sp>
      <p:sp>
        <p:nvSpPr>
          <p:cNvPr id="132" name="PlaceHolder 7"/>
          <p:cNvSpPr>
            <a:spLocks noGrp="1"/>
          </p:cNvSpPr>
          <p:nvPr>
            <p:ph type="sldNum" idx="11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8b8b8b"/>
                </a:solidFill>
                <a:latin typeface="맑은 고딕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49B6E2A8-DC3D-44EB-8DBA-537AE179CBEF}" type="slidenum">
              <a:rPr b="0" lang="en-US" sz="1200" spc="-1" strike="noStrike">
                <a:solidFill>
                  <a:srgbClr val="8b8b8b"/>
                </a:solidFill>
                <a:latin typeface="맑은 고딕"/>
              </a:rPr>
              <a:t>&lt;숫자&gt;</a:t>
            </a:fld>
            <a:endParaRPr b="0" lang="en-US" sz="1200" spc="-1" strike="noStrike">
              <a:solidFill>
                <a:srgbClr val="000000"/>
              </a:solidFill>
              <a:latin typeface="바탕"/>
            </a:endParaRPr>
          </a:p>
        </p:txBody>
      </p:sp>
      <p:sp>
        <p:nvSpPr>
          <p:cNvPr id="133" name="PlaceHolder 8"/>
          <p:cNvSpPr>
            <a:spLocks noGrp="1"/>
          </p:cNvSpPr>
          <p:nvPr>
            <p:ph type="dt" idx="12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바탕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바탕"/>
              </a:rPr>
              <a:t>&lt;날짜/시간&gt;</a:t>
            </a:r>
            <a:endParaRPr b="0" lang="en-US" sz="1400" spc="-1" strike="noStrike">
              <a:solidFill>
                <a:srgbClr val="000000"/>
              </a:solidFill>
              <a:latin typeface="바탕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PlaceHolder 1"/>
          <p:cNvSpPr>
            <a:spLocks noGrp="1"/>
          </p:cNvSpPr>
          <p:nvPr>
            <p:ph type="title"/>
          </p:nvPr>
        </p:nvSpPr>
        <p:spPr>
          <a:xfrm>
            <a:off x="609480" y="274680"/>
            <a:ext cx="10971000" cy="1141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ko-KR" sz="1800" spc="-1" strike="noStrike">
                <a:solidFill>
                  <a:srgbClr val="000000"/>
                </a:solidFill>
                <a:latin typeface="맑은 고딕"/>
              </a:rPr>
              <a:t>제목 텍스트의 서식을 편집하려면 클릭하십시오</a:t>
            </a:r>
            <a:r>
              <a:rPr b="0" lang="en-US" sz="1800" spc="-1" strike="noStrike">
                <a:solidFill>
                  <a:srgbClr val="000000"/>
                </a:solidFill>
                <a:latin typeface="맑은 고딕"/>
              </a:rPr>
              <a:t>.</a:t>
            </a:r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71" name="PlaceHolder 2"/>
          <p:cNvSpPr>
            <a:spLocks noGrp="1"/>
          </p:cNvSpPr>
          <p:nvPr>
            <p:ph type="body"/>
          </p:nvPr>
        </p:nvSpPr>
        <p:spPr>
          <a:xfrm>
            <a:off x="609480" y="1600200"/>
            <a:ext cx="2626560" cy="1046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30000"/>
          </a:bodyPr>
          <a:p>
            <a:pPr marL="129600" indent="-972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ko-KR" sz="1800" spc="-1" strike="noStrike">
                <a:solidFill>
                  <a:srgbClr val="000000"/>
                </a:solidFill>
                <a:latin typeface="맑은 고딕"/>
              </a:rPr>
              <a:t>개요 텍스트의 서식을 편집하려면 클릭하십시오</a:t>
            </a:r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  <a:p>
            <a:pPr lvl="1" marL="259200" indent="-972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맑은 고딕"/>
              </a:rPr>
              <a:t>2</a:t>
            </a:r>
            <a:r>
              <a:rPr b="0" lang="ko-KR" sz="1800" spc="-1" strike="noStrike">
                <a:solidFill>
                  <a:srgbClr val="000000"/>
                </a:solidFill>
                <a:latin typeface="맑은 고딕"/>
              </a:rPr>
              <a:t>번째 개요 수준</a:t>
            </a:r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  <a:p>
            <a:pPr lvl="2" marL="388800" indent="-864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맑은 고딕"/>
              </a:rPr>
              <a:t>3</a:t>
            </a:r>
            <a:r>
              <a:rPr b="0" lang="ko-KR" sz="1800" spc="-1" strike="noStrike">
                <a:solidFill>
                  <a:srgbClr val="000000"/>
                </a:solidFill>
                <a:latin typeface="맑은 고딕"/>
              </a:rPr>
              <a:t>번째 개요 수준</a:t>
            </a:r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  <a:p>
            <a:pPr lvl="3" marL="518400" indent="-648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맑은 고딕"/>
              </a:rPr>
              <a:t>4</a:t>
            </a:r>
            <a:r>
              <a:rPr b="0" lang="ko-KR" sz="1800" spc="-1" strike="noStrike">
                <a:solidFill>
                  <a:srgbClr val="000000"/>
                </a:solidFill>
                <a:latin typeface="맑은 고딕"/>
              </a:rPr>
              <a:t>번째 개요 수준</a:t>
            </a:r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  <a:p>
            <a:pPr lvl="4" marL="648000" indent="-648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맑은 고딕"/>
              </a:rPr>
              <a:t>5</a:t>
            </a:r>
            <a:r>
              <a:rPr b="0" lang="ko-KR" sz="1800" spc="-1" strike="noStrike">
                <a:solidFill>
                  <a:srgbClr val="000000"/>
                </a:solidFill>
                <a:latin typeface="맑은 고딕"/>
              </a:rPr>
              <a:t>번째 개요 수준</a:t>
            </a:r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  <a:p>
            <a:pPr lvl="5" marL="777600" indent="-648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맑은 고딕"/>
              </a:rPr>
              <a:t>6</a:t>
            </a:r>
            <a:r>
              <a:rPr b="0" lang="ko-KR" sz="1800" spc="-1" strike="noStrike">
                <a:solidFill>
                  <a:srgbClr val="000000"/>
                </a:solidFill>
                <a:latin typeface="맑은 고딕"/>
              </a:rPr>
              <a:t>번째 개요 수준</a:t>
            </a:r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  <a:p>
            <a:pPr lvl="6" marL="907200" indent="-648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맑은 고딕"/>
              </a:rPr>
              <a:t>7</a:t>
            </a:r>
            <a:r>
              <a:rPr b="0" lang="ko-KR" sz="1800" spc="-1" strike="noStrike">
                <a:solidFill>
                  <a:srgbClr val="000000"/>
                </a:solidFill>
                <a:latin typeface="맑은 고딕"/>
              </a:rPr>
              <a:t>번째 개요 수준</a:t>
            </a:r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72" name="PlaceHolder 3"/>
          <p:cNvSpPr>
            <a:spLocks noGrp="1"/>
          </p:cNvSpPr>
          <p:nvPr>
            <p:ph type="ftr" idx="13"/>
          </p:nvPr>
        </p:nvSpPr>
        <p:spPr>
          <a:xfrm>
            <a:off x="4165920" y="6216120"/>
            <a:ext cx="3861360" cy="502560"/>
          </a:xfrm>
          <a:prstGeom prst="rect">
            <a:avLst/>
          </a:prstGeom>
          <a:noFill/>
          <a:ln w="25560">
            <a:noFill/>
          </a:ln>
        </p:spPr>
        <p:txBody>
          <a:bodyPr lIns="90000" rIns="90000" tIns="46800" bIns="4680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바탕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바탕"/>
              </a:rPr>
              <a:t>&lt;바닥글&gt;</a:t>
            </a:r>
            <a:endParaRPr b="0" lang="en-US" sz="1400" spc="-1" strike="noStrike">
              <a:solidFill>
                <a:srgbClr val="000000"/>
              </a:solidFill>
              <a:latin typeface="바탕"/>
            </a:endParaRPr>
          </a:p>
        </p:txBody>
      </p:sp>
      <p:sp>
        <p:nvSpPr>
          <p:cNvPr id="173" name="PlaceHolder 4"/>
          <p:cNvSpPr>
            <a:spLocks noGrp="1"/>
          </p:cNvSpPr>
          <p:nvPr>
            <p:ph type="sldNum" idx="14"/>
          </p:nvPr>
        </p:nvSpPr>
        <p:spPr>
          <a:xfrm>
            <a:off x="8740080" y="6216120"/>
            <a:ext cx="2845080" cy="502560"/>
          </a:xfrm>
          <a:prstGeom prst="rect">
            <a:avLst/>
          </a:prstGeom>
          <a:noFill/>
          <a:ln w="25560">
            <a:noFill/>
          </a:ln>
        </p:spPr>
        <p:txBody>
          <a:bodyPr lIns="90000" rIns="90000" tIns="46800" bIns="4680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8b8b8b"/>
                </a:solidFill>
                <a:latin typeface="함초롬돋움"/>
                <a:ea typeface="함초롬돋움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811ED1CF-3EE5-4C3E-B61F-37B0E25D437F}" type="slidenum">
              <a:rPr b="0" lang="en-US" sz="1200" spc="-1" strike="noStrike">
                <a:solidFill>
                  <a:srgbClr val="8b8b8b"/>
                </a:solidFill>
                <a:latin typeface="함초롬돋움"/>
                <a:ea typeface="함초롬돋움"/>
              </a:rPr>
              <a:t>&lt;숫자&gt;</a:t>
            </a:fld>
            <a:endParaRPr b="0" lang="en-US" sz="1200" spc="-1" strike="noStrike">
              <a:solidFill>
                <a:srgbClr val="000000"/>
              </a:solidFill>
              <a:latin typeface="바탕"/>
            </a:endParaRPr>
          </a:p>
        </p:txBody>
      </p:sp>
      <p:sp>
        <p:nvSpPr>
          <p:cNvPr id="174" name="PlaceHolder 5"/>
          <p:cNvSpPr>
            <a:spLocks noGrp="1"/>
          </p:cNvSpPr>
          <p:nvPr>
            <p:ph type="dt" idx="15"/>
          </p:nvPr>
        </p:nvSpPr>
        <p:spPr>
          <a:xfrm>
            <a:off x="608400" y="6216120"/>
            <a:ext cx="2845080" cy="502560"/>
          </a:xfrm>
          <a:prstGeom prst="rect">
            <a:avLst/>
          </a:prstGeom>
          <a:noFill/>
          <a:ln w="25560">
            <a:noFill/>
          </a:ln>
        </p:spPr>
        <p:txBody>
          <a:bodyPr lIns="90000" rIns="90000" tIns="45000" bIns="4500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바탕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바탕"/>
              </a:rPr>
              <a:t>&lt;날짜/시간&gt;</a:t>
            </a:r>
            <a:endParaRPr b="0" lang="en-US" sz="1400" spc="-1" strike="noStrike">
              <a:solidFill>
                <a:srgbClr val="000000"/>
              </a:solidFill>
              <a:latin typeface="바탕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PlaceHolder 1"/>
          <p:cNvSpPr>
            <a:spLocks noGrp="1"/>
          </p:cNvSpPr>
          <p:nvPr>
            <p:ph type="title"/>
          </p:nvPr>
        </p:nvSpPr>
        <p:spPr>
          <a:xfrm>
            <a:off x="609480" y="274680"/>
            <a:ext cx="10971000" cy="1141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ko-KR" sz="1800" spc="-1" strike="noStrike">
                <a:solidFill>
                  <a:srgbClr val="000000"/>
                </a:solidFill>
                <a:latin typeface="맑은 고딕"/>
              </a:rPr>
              <a:t>제목 텍스트의 서식을 편집하려면 클릭하십시오</a:t>
            </a:r>
            <a:r>
              <a:rPr b="0" lang="en-US" sz="1800" spc="-1" strike="noStrike">
                <a:solidFill>
                  <a:srgbClr val="000000"/>
                </a:solidFill>
                <a:latin typeface="맑은 고딕"/>
              </a:rPr>
              <a:t>.</a:t>
            </a:r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12" name="PlaceHolder 2"/>
          <p:cNvSpPr>
            <a:spLocks noGrp="1"/>
          </p:cNvSpPr>
          <p:nvPr>
            <p:ph type="body"/>
          </p:nvPr>
        </p:nvSpPr>
        <p:spPr>
          <a:xfrm>
            <a:off x="609480" y="1600200"/>
            <a:ext cx="2626560" cy="1046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30000"/>
          </a:bodyPr>
          <a:p>
            <a:pPr marL="129600" indent="-972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ko-KR" sz="1800" spc="-1" strike="noStrike">
                <a:solidFill>
                  <a:srgbClr val="000000"/>
                </a:solidFill>
                <a:latin typeface="맑은 고딕"/>
              </a:rPr>
              <a:t>개요 텍스트의 서식을 편집하려면 클릭하십시오</a:t>
            </a:r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  <a:p>
            <a:pPr lvl="1" marL="259200" indent="-972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맑은 고딕"/>
              </a:rPr>
              <a:t>2</a:t>
            </a:r>
            <a:r>
              <a:rPr b="0" lang="ko-KR" sz="1800" spc="-1" strike="noStrike">
                <a:solidFill>
                  <a:srgbClr val="000000"/>
                </a:solidFill>
                <a:latin typeface="맑은 고딕"/>
              </a:rPr>
              <a:t>번째 개요 수준</a:t>
            </a:r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  <a:p>
            <a:pPr lvl="2" marL="388800" indent="-864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맑은 고딕"/>
              </a:rPr>
              <a:t>3</a:t>
            </a:r>
            <a:r>
              <a:rPr b="0" lang="ko-KR" sz="1800" spc="-1" strike="noStrike">
                <a:solidFill>
                  <a:srgbClr val="000000"/>
                </a:solidFill>
                <a:latin typeface="맑은 고딕"/>
              </a:rPr>
              <a:t>번째 개요 수준</a:t>
            </a:r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  <a:p>
            <a:pPr lvl="3" marL="518400" indent="-648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맑은 고딕"/>
              </a:rPr>
              <a:t>4</a:t>
            </a:r>
            <a:r>
              <a:rPr b="0" lang="ko-KR" sz="1800" spc="-1" strike="noStrike">
                <a:solidFill>
                  <a:srgbClr val="000000"/>
                </a:solidFill>
                <a:latin typeface="맑은 고딕"/>
              </a:rPr>
              <a:t>번째 개요 수준</a:t>
            </a:r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  <a:p>
            <a:pPr lvl="4" marL="648000" indent="-648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맑은 고딕"/>
              </a:rPr>
              <a:t>5</a:t>
            </a:r>
            <a:r>
              <a:rPr b="0" lang="ko-KR" sz="1800" spc="-1" strike="noStrike">
                <a:solidFill>
                  <a:srgbClr val="000000"/>
                </a:solidFill>
                <a:latin typeface="맑은 고딕"/>
              </a:rPr>
              <a:t>번째 개요 수준</a:t>
            </a:r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  <a:p>
            <a:pPr lvl="5" marL="777600" indent="-648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맑은 고딕"/>
              </a:rPr>
              <a:t>6</a:t>
            </a:r>
            <a:r>
              <a:rPr b="0" lang="ko-KR" sz="1800" spc="-1" strike="noStrike">
                <a:solidFill>
                  <a:srgbClr val="000000"/>
                </a:solidFill>
                <a:latin typeface="맑은 고딕"/>
              </a:rPr>
              <a:t>번째 개요 수준</a:t>
            </a:r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  <a:p>
            <a:pPr lvl="6" marL="907200" indent="-648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맑은 고딕"/>
              </a:rPr>
              <a:t>7</a:t>
            </a:r>
            <a:r>
              <a:rPr b="0" lang="ko-KR" sz="1800" spc="-1" strike="noStrike">
                <a:solidFill>
                  <a:srgbClr val="000000"/>
                </a:solidFill>
                <a:latin typeface="맑은 고딕"/>
              </a:rPr>
              <a:t>번째 개요 수준</a:t>
            </a:r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13" name="PlaceHolder 3"/>
          <p:cNvSpPr>
            <a:spLocks noGrp="1"/>
          </p:cNvSpPr>
          <p:nvPr>
            <p:ph type="ftr" idx="16"/>
          </p:nvPr>
        </p:nvSpPr>
        <p:spPr>
          <a:xfrm>
            <a:off x="4165920" y="6216120"/>
            <a:ext cx="3861360" cy="502560"/>
          </a:xfrm>
          <a:prstGeom prst="rect">
            <a:avLst/>
          </a:prstGeom>
          <a:noFill/>
          <a:ln w="25560">
            <a:noFill/>
          </a:ln>
        </p:spPr>
        <p:txBody>
          <a:bodyPr lIns="90000" rIns="90000" tIns="46800" bIns="4680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바탕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바탕"/>
              </a:rPr>
              <a:t>&lt;바닥글&gt;</a:t>
            </a:r>
            <a:endParaRPr b="0" lang="en-US" sz="1400" spc="-1" strike="noStrike">
              <a:solidFill>
                <a:srgbClr val="000000"/>
              </a:solidFill>
              <a:latin typeface="바탕"/>
            </a:endParaRPr>
          </a:p>
        </p:txBody>
      </p:sp>
      <p:sp>
        <p:nvSpPr>
          <p:cNvPr id="214" name="PlaceHolder 4"/>
          <p:cNvSpPr>
            <a:spLocks noGrp="1"/>
          </p:cNvSpPr>
          <p:nvPr>
            <p:ph type="sldNum" idx="17"/>
          </p:nvPr>
        </p:nvSpPr>
        <p:spPr>
          <a:xfrm>
            <a:off x="8740080" y="6216120"/>
            <a:ext cx="2845080" cy="502560"/>
          </a:xfrm>
          <a:prstGeom prst="rect">
            <a:avLst/>
          </a:prstGeom>
          <a:noFill/>
          <a:ln w="25560">
            <a:noFill/>
          </a:ln>
        </p:spPr>
        <p:txBody>
          <a:bodyPr lIns="90000" rIns="90000" tIns="46800" bIns="4680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8b8b8b"/>
                </a:solidFill>
                <a:latin typeface="함초롬돋움"/>
                <a:ea typeface="함초롬돋움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7869AEBF-142C-4073-9EBA-0D8154B1C203}" type="slidenum">
              <a:rPr b="0" lang="en-US" sz="1200" spc="-1" strike="noStrike">
                <a:solidFill>
                  <a:srgbClr val="8b8b8b"/>
                </a:solidFill>
                <a:latin typeface="함초롬돋움"/>
                <a:ea typeface="함초롬돋움"/>
              </a:rPr>
              <a:t>&lt;숫자&gt;</a:t>
            </a:fld>
            <a:endParaRPr b="0" lang="en-US" sz="1200" spc="-1" strike="noStrike">
              <a:solidFill>
                <a:srgbClr val="000000"/>
              </a:solidFill>
              <a:latin typeface="바탕"/>
            </a:endParaRPr>
          </a:p>
        </p:txBody>
      </p:sp>
      <p:sp>
        <p:nvSpPr>
          <p:cNvPr id="215" name="PlaceHolder 5"/>
          <p:cNvSpPr>
            <a:spLocks noGrp="1"/>
          </p:cNvSpPr>
          <p:nvPr>
            <p:ph type="dt" idx="18"/>
          </p:nvPr>
        </p:nvSpPr>
        <p:spPr>
          <a:xfrm>
            <a:off x="608400" y="6216120"/>
            <a:ext cx="2845080" cy="502560"/>
          </a:xfrm>
          <a:prstGeom prst="rect">
            <a:avLst/>
          </a:prstGeom>
          <a:noFill/>
          <a:ln w="25560">
            <a:noFill/>
          </a:ln>
        </p:spPr>
        <p:txBody>
          <a:bodyPr lIns="90000" rIns="90000" tIns="45000" bIns="4500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바탕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바탕"/>
              </a:rPr>
              <a:t>&lt;날짜/시간&gt;</a:t>
            </a:r>
            <a:endParaRPr b="0" lang="en-US" sz="1400" spc="-1" strike="noStrike">
              <a:solidFill>
                <a:srgbClr val="000000"/>
              </a:solidFill>
              <a:latin typeface="바탕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ko-KR" sz="4400" spc="-1" strike="noStrike">
                <a:solidFill>
                  <a:srgbClr val="000000"/>
                </a:solidFill>
                <a:latin typeface="맑은 고딕"/>
              </a:rPr>
              <a:t>제목 텍스트의 서식을 편집하려면 클릭하십시오</a:t>
            </a:r>
            <a:r>
              <a:rPr b="0" lang="en-US" sz="4400" spc="-1" strike="noStrike">
                <a:solidFill>
                  <a:srgbClr val="000000"/>
                </a:solidFill>
                <a:latin typeface="맑은 고딕"/>
              </a:rPr>
              <a:t>.</a:t>
            </a:r>
            <a:endParaRPr b="0" lang="en-US" sz="44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5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ko-KR" sz="3200" spc="-1" strike="noStrike">
                <a:solidFill>
                  <a:srgbClr val="000000"/>
                </a:solidFill>
                <a:latin typeface="맑은 고딕"/>
              </a:rPr>
              <a:t>개요 텍스트의 서식을 편집하려면 클릭하십시오</a:t>
            </a:r>
            <a:endParaRPr b="0" lang="en-US" sz="3200" spc="-1" strike="noStrike">
              <a:solidFill>
                <a:srgbClr val="000000"/>
              </a:solidFill>
              <a:latin typeface="맑은 고딕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맑은 고딕"/>
              </a:rPr>
              <a:t>2</a:t>
            </a:r>
            <a:r>
              <a:rPr b="0" lang="ko-KR" sz="2800" spc="-1" strike="noStrike">
                <a:solidFill>
                  <a:srgbClr val="000000"/>
                </a:solidFill>
                <a:latin typeface="맑은 고딕"/>
              </a:rPr>
              <a:t>번째 개요 수준</a:t>
            </a:r>
            <a:endParaRPr b="0" lang="en-US" sz="2800" spc="-1" strike="noStrike">
              <a:solidFill>
                <a:srgbClr val="000000"/>
              </a:solidFill>
              <a:latin typeface="맑은 고딕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맑은 고딕"/>
              </a:rPr>
              <a:t>3</a:t>
            </a:r>
            <a:r>
              <a:rPr b="0" lang="ko-KR" sz="2400" spc="-1" strike="noStrike">
                <a:solidFill>
                  <a:srgbClr val="000000"/>
                </a:solidFill>
                <a:latin typeface="맑은 고딕"/>
              </a:rPr>
              <a:t>번째 개요 수준</a:t>
            </a:r>
            <a:endParaRPr b="0" lang="en-US" sz="2400" spc="-1" strike="noStrike">
              <a:solidFill>
                <a:srgbClr val="000000"/>
              </a:solidFill>
              <a:latin typeface="맑은 고딕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맑은 고딕"/>
              </a:rPr>
              <a:t>4</a:t>
            </a:r>
            <a:r>
              <a:rPr b="0" lang="ko-KR" sz="2000" spc="-1" strike="noStrike">
                <a:solidFill>
                  <a:srgbClr val="000000"/>
                </a:solidFill>
                <a:latin typeface="맑은 고딕"/>
              </a:rPr>
              <a:t>번째 개요 수준</a:t>
            </a:r>
            <a:endParaRPr b="0" lang="en-US" sz="2000" spc="-1" strike="noStrike">
              <a:solidFill>
                <a:srgbClr val="000000"/>
              </a:solidFill>
              <a:latin typeface="맑은 고딕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맑은 고딕"/>
              </a:rPr>
              <a:t>5</a:t>
            </a:r>
            <a:r>
              <a:rPr b="0" lang="ko-KR" sz="2000" spc="-1" strike="noStrike">
                <a:solidFill>
                  <a:srgbClr val="000000"/>
                </a:solidFill>
                <a:latin typeface="맑은 고딕"/>
              </a:rPr>
              <a:t>번째 개요 수준</a:t>
            </a:r>
            <a:endParaRPr b="0" lang="en-US" sz="2000" spc="-1" strike="noStrike">
              <a:solidFill>
                <a:srgbClr val="000000"/>
              </a:solidFill>
              <a:latin typeface="맑은 고딕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맑은 고딕"/>
              </a:rPr>
              <a:t>6</a:t>
            </a:r>
            <a:r>
              <a:rPr b="0" lang="ko-KR" sz="2000" spc="-1" strike="noStrike">
                <a:solidFill>
                  <a:srgbClr val="000000"/>
                </a:solidFill>
                <a:latin typeface="맑은 고딕"/>
              </a:rPr>
              <a:t>번째 개요 수준</a:t>
            </a:r>
            <a:endParaRPr b="0" lang="en-US" sz="2000" spc="-1" strike="noStrike">
              <a:solidFill>
                <a:srgbClr val="000000"/>
              </a:solidFill>
              <a:latin typeface="맑은 고딕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맑은 고딕"/>
              </a:rPr>
              <a:t>7</a:t>
            </a:r>
            <a:r>
              <a:rPr b="0" lang="ko-KR" sz="2000" spc="-1" strike="noStrike">
                <a:solidFill>
                  <a:srgbClr val="000000"/>
                </a:solidFill>
                <a:latin typeface="맑은 고딕"/>
              </a:rPr>
              <a:t>번째 개요 수준</a:t>
            </a:r>
            <a:endParaRPr b="0" lang="en-US" sz="2000" spc="-1" strike="noStrike">
              <a:solidFill>
                <a:srgbClr val="000000"/>
              </a:solidFill>
              <a:latin typeface="맑은 고딕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  <p:sldLayoutId id="2147483738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10.png"/><Relationship Id="rId3" Type="http://schemas.openxmlformats.org/officeDocument/2006/relationships/slideLayout" Target="../slideLayouts/slideLayout23.xml"/>
</Relationships>
</file>

<file path=ppt/slides/_rels/slide100.xml.rels><?xml version="1.0" encoding="UTF-8"?>
<Relationships xmlns="http://schemas.openxmlformats.org/package/2006/relationships"><Relationship Id="rId1" Type="http://schemas.openxmlformats.org/officeDocument/2006/relationships/image" Target="../media/image113.png"/><Relationship Id="rId2" Type="http://schemas.openxmlformats.org/officeDocument/2006/relationships/slideLayout" Target="../slideLayouts/slideLayout1.xml"/>
</Relationships>
</file>

<file path=ppt/slides/_rels/slide101.xml.rels><?xml version="1.0" encoding="UTF-8"?>
<Relationships xmlns="http://schemas.openxmlformats.org/package/2006/relationships"><Relationship Id="rId1" Type="http://schemas.openxmlformats.org/officeDocument/2006/relationships/image" Target="../media/image114.png"/><Relationship Id="rId2" Type="http://schemas.openxmlformats.org/officeDocument/2006/relationships/slideLayout" Target="../slideLayouts/slideLayout1.xml"/>
</Relationships>
</file>

<file path=ppt/slides/_rels/slide102.xml.rels><?xml version="1.0" encoding="UTF-8"?>
<Relationships xmlns="http://schemas.openxmlformats.org/package/2006/relationships"><Relationship Id="rId1" Type="http://schemas.openxmlformats.org/officeDocument/2006/relationships/image" Target="../media/image115.png"/><Relationship Id="rId2" Type="http://schemas.openxmlformats.org/officeDocument/2006/relationships/slideLayout" Target="../slideLayouts/slideLayout1.xml"/>
</Relationships>
</file>

<file path=ppt/slides/_rels/slide103.xml.rels><?xml version="1.0" encoding="UTF-8"?>
<Relationships xmlns="http://schemas.openxmlformats.org/package/2006/relationships"><Relationship Id="rId1" Type="http://schemas.openxmlformats.org/officeDocument/2006/relationships/image" Target="../media/image116.png"/><Relationship Id="rId2" Type="http://schemas.openxmlformats.org/officeDocument/2006/relationships/slideLayout" Target="../slideLayouts/slideLayout1.xml"/>
</Relationships>
</file>

<file path=ppt/slides/_rels/slide104.xml.rels><?xml version="1.0" encoding="UTF-8"?>
<Relationships xmlns="http://schemas.openxmlformats.org/package/2006/relationships"><Relationship Id="rId1" Type="http://schemas.openxmlformats.org/officeDocument/2006/relationships/image" Target="../media/image117.png"/><Relationship Id="rId2" Type="http://schemas.openxmlformats.org/officeDocument/2006/relationships/slideLayout" Target="../slideLayouts/slideLayout1.xml"/>
</Relationships>
</file>

<file path=ppt/slides/_rels/slide105.xml.rels><?xml version="1.0" encoding="UTF-8"?>
<Relationships xmlns="http://schemas.openxmlformats.org/package/2006/relationships"><Relationship Id="rId1" Type="http://schemas.openxmlformats.org/officeDocument/2006/relationships/image" Target="../media/image118.png"/><Relationship Id="rId2" Type="http://schemas.openxmlformats.org/officeDocument/2006/relationships/image" Target="../media/image119.png"/><Relationship Id="rId3" Type="http://schemas.openxmlformats.org/officeDocument/2006/relationships/slideLayout" Target="../slideLayouts/slideLayout1.xml"/>
</Relationships>
</file>

<file path=ppt/slides/_rels/slide106.xml.rels><?xml version="1.0" encoding="UTF-8"?>
<Relationships xmlns="http://schemas.openxmlformats.org/package/2006/relationships"><Relationship Id="rId1" Type="http://schemas.openxmlformats.org/officeDocument/2006/relationships/image" Target="../media/image120.png"/><Relationship Id="rId2" Type="http://schemas.openxmlformats.org/officeDocument/2006/relationships/image" Target="../media/image121.png"/><Relationship Id="rId3" Type="http://schemas.openxmlformats.org/officeDocument/2006/relationships/slideLayout" Target="../slideLayouts/slideLayout1.xml"/>
</Relationships>
</file>

<file path=ppt/slides/_rels/slide107.xml.rels><?xml version="1.0" encoding="UTF-8"?>
<Relationships xmlns="http://schemas.openxmlformats.org/package/2006/relationships"><Relationship Id="rId1" Type="http://schemas.openxmlformats.org/officeDocument/2006/relationships/image" Target="../media/image122.png"/><Relationship Id="rId2" Type="http://schemas.openxmlformats.org/officeDocument/2006/relationships/slideLayout" Target="../slideLayouts/slideLayout1.xml"/>
</Relationships>
</file>

<file path=ppt/slides/_rels/slide108.xml.rels><?xml version="1.0" encoding="UTF-8"?>
<Relationships xmlns="http://schemas.openxmlformats.org/package/2006/relationships"><Relationship Id="rId1" Type="http://schemas.openxmlformats.org/officeDocument/2006/relationships/image" Target="../media/image123.png"/><Relationship Id="rId2" Type="http://schemas.openxmlformats.org/officeDocument/2006/relationships/slideLayout" Target="../slideLayouts/slideLayout1.xml"/>
</Relationships>
</file>

<file path=ppt/slides/_rels/slide109.xml.rels><?xml version="1.0" encoding="UTF-8"?>
<Relationships xmlns="http://schemas.openxmlformats.org/package/2006/relationships"><Relationship Id="rId1" Type="http://schemas.openxmlformats.org/officeDocument/2006/relationships/image" Target="../media/image124.png"/><Relationship Id="rId2" Type="http://schemas.openxmlformats.org/officeDocument/2006/relationships/slideLayout" Target="../slideLayouts/slideLayout2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11.png"/><Relationship Id="rId3" Type="http://schemas.openxmlformats.org/officeDocument/2006/relationships/slideLayout" Target="../slideLayouts/slideLayout23.xml"/>
</Relationships>
</file>

<file path=ppt/slides/_rels/slide110.xml.rels><?xml version="1.0" encoding="UTF-8"?>
<Relationships xmlns="http://schemas.openxmlformats.org/package/2006/relationships"><Relationship Id="rId1" Type="http://schemas.openxmlformats.org/officeDocument/2006/relationships/image" Target="../media/image125.png"/><Relationship Id="rId2" Type="http://schemas.openxmlformats.org/officeDocument/2006/relationships/image" Target="../media/image67.png"/><Relationship Id="rId3" Type="http://schemas.openxmlformats.org/officeDocument/2006/relationships/slideLayout" Target="../slideLayouts/slideLayout23.xml"/>
</Relationships>
</file>

<file path=ppt/slides/_rels/slide111.xml.rels><?xml version="1.0" encoding="UTF-8"?>
<Relationships xmlns="http://schemas.openxmlformats.org/package/2006/relationships"><Relationship Id="rId1" Type="http://schemas.openxmlformats.org/officeDocument/2006/relationships/image" Target="../media/image126.png"/><Relationship Id="rId2" Type="http://schemas.openxmlformats.org/officeDocument/2006/relationships/image" Target="../media/image127.png"/><Relationship Id="rId3" Type="http://schemas.openxmlformats.org/officeDocument/2006/relationships/slideLayout" Target="../slideLayouts/slideLayout23.xml"/>
</Relationships>
</file>

<file path=ppt/slides/_rels/slide112.xml.rels><?xml version="1.0" encoding="UTF-8"?>
<Relationships xmlns="http://schemas.openxmlformats.org/package/2006/relationships"><Relationship Id="rId1" Type="http://schemas.openxmlformats.org/officeDocument/2006/relationships/image" Target="../media/image128.png"/><Relationship Id="rId2" Type="http://schemas.openxmlformats.org/officeDocument/2006/relationships/slideLayout" Target="../slideLayouts/slideLayout23.xml"/>
</Relationships>
</file>

<file path=ppt/slides/_rels/slide113.xml.rels><?xml version="1.0" encoding="UTF-8"?>
<Relationships xmlns="http://schemas.openxmlformats.org/package/2006/relationships"><Relationship Id="rId1" Type="http://schemas.openxmlformats.org/officeDocument/2006/relationships/image" Target="../media/image129.png"/><Relationship Id="rId2" Type="http://schemas.openxmlformats.org/officeDocument/2006/relationships/image" Target="../media/image130.png"/><Relationship Id="rId3" Type="http://schemas.openxmlformats.org/officeDocument/2006/relationships/slideLayout" Target="../slideLayouts/slideLayout23.xml"/>
</Relationships>
</file>

<file path=ppt/slides/_rels/slide114.xml.rels><?xml version="1.0" encoding="UTF-8"?>
<Relationships xmlns="http://schemas.openxmlformats.org/package/2006/relationships"><Relationship Id="rId1" Type="http://schemas.openxmlformats.org/officeDocument/2006/relationships/image" Target="../media/image131.png"/><Relationship Id="rId2" Type="http://schemas.openxmlformats.org/officeDocument/2006/relationships/slideLayout" Target="../slideLayouts/slideLayout49.xml"/>
</Relationships>
</file>

<file path=ppt/slides/_rels/slide115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132.png"/><Relationship Id="rId3" Type="http://schemas.openxmlformats.org/officeDocument/2006/relationships/slideLayout" Target="../slideLayouts/slideLayout27.xml"/>
</Relationships>
</file>

<file path=ppt/slides/_rels/slide116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133.png"/><Relationship Id="rId3" Type="http://schemas.openxmlformats.org/officeDocument/2006/relationships/slideLayout" Target="../slideLayouts/slideLayout27.xml"/>
</Relationships>
</file>

<file path=ppt/slides/_rels/slide117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134.png"/><Relationship Id="rId3" Type="http://schemas.openxmlformats.org/officeDocument/2006/relationships/slideLayout" Target="../slideLayouts/slideLayout61.xml"/>
</Relationships>
</file>

<file path=ppt/slides/_rels/slide118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135.png"/><Relationship Id="rId3" Type="http://schemas.openxmlformats.org/officeDocument/2006/relationships/slideLayout" Target="../slideLayouts/slideLayout61.xml"/>
</Relationships>
</file>

<file path=ppt/slides/_rels/slide119.xml.rels><?xml version="1.0" encoding="UTF-8"?>
<Relationships xmlns="http://schemas.openxmlformats.org/package/2006/relationships"><Relationship Id="rId1" Type="http://schemas.openxmlformats.org/officeDocument/2006/relationships/image" Target="../media/image130.png"/><Relationship Id="rId2" Type="http://schemas.openxmlformats.org/officeDocument/2006/relationships/image" Target="../media/image136.png"/><Relationship Id="rId3" Type="http://schemas.openxmlformats.org/officeDocument/2006/relationships/slideLayout" Target="../slideLayouts/slideLayout2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12.png"/><Relationship Id="rId3" Type="http://schemas.openxmlformats.org/officeDocument/2006/relationships/slideLayout" Target="../slideLayouts/slideLayout23.xml"/>
</Relationships>
</file>

<file path=ppt/slides/_rels/slide120.xml.rels><?xml version="1.0" encoding="UTF-8"?>
<Relationships xmlns="http://schemas.openxmlformats.org/package/2006/relationships"><Relationship Id="rId1" Type="http://schemas.openxmlformats.org/officeDocument/2006/relationships/image" Target="../media/image130.png"/><Relationship Id="rId2" Type="http://schemas.openxmlformats.org/officeDocument/2006/relationships/image" Target="../media/image137.png"/><Relationship Id="rId3" Type="http://schemas.openxmlformats.org/officeDocument/2006/relationships/slideLayout" Target="../slideLayouts/slideLayout23.xml"/>
</Relationships>
</file>

<file path=ppt/slides/_rels/slide121.xml.rels><?xml version="1.0" encoding="UTF-8"?>
<Relationships xmlns="http://schemas.openxmlformats.org/package/2006/relationships"><Relationship Id="rId1" Type="http://schemas.openxmlformats.org/officeDocument/2006/relationships/image" Target="../media/image130.png"/><Relationship Id="rId2" Type="http://schemas.openxmlformats.org/officeDocument/2006/relationships/image" Target="../media/image138.png"/><Relationship Id="rId3" Type="http://schemas.openxmlformats.org/officeDocument/2006/relationships/slideLayout" Target="../slideLayouts/slideLayout73.xml"/>
</Relationships>
</file>

<file path=ppt/slides/_rels/slide122.xml.rels><?xml version="1.0" encoding="UTF-8"?>
<Relationships xmlns="http://schemas.openxmlformats.org/package/2006/relationships"><Relationship Id="rId1" Type="http://schemas.openxmlformats.org/officeDocument/2006/relationships/image" Target="../media/image130.png"/><Relationship Id="rId2" Type="http://schemas.openxmlformats.org/officeDocument/2006/relationships/image" Target="../media/image139.png"/><Relationship Id="rId3" Type="http://schemas.openxmlformats.org/officeDocument/2006/relationships/slideLayout" Target="../slideLayouts/slideLayout73.xml"/>
</Relationships>
</file>

<file path=ppt/slides/_rels/slide123.xml.rels><?xml version="1.0" encoding="UTF-8"?>
<Relationships xmlns="http://schemas.openxmlformats.org/package/2006/relationships"><Relationship Id="rId1" Type="http://schemas.openxmlformats.org/officeDocument/2006/relationships/image" Target="../media/image130.png"/><Relationship Id="rId2" Type="http://schemas.openxmlformats.org/officeDocument/2006/relationships/image" Target="../media/image140.png"/><Relationship Id="rId3" Type="http://schemas.openxmlformats.org/officeDocument/2006/relationships/image" Target="../media/image141.png"/><Relationship Id="rId4" Type="http://schemas.openxmlformats.org/officeDocument/2006/relationships/slideLayout" Target="../slideLayouts/slideLayout73.xml"/>
</Relationships>
</file>

<file path=ppt/slides/_rels/slide124.xml.rels><?xml version="1.0" encoding="UTF-8"?>
<Relationships xmlns="http://schemas.openxmlformats.org/package/2006/relationships"><Relationship Id="rId1" Type="http://schemas.openxmlformats.org/officeDocument/2006/relationships/image" Target="../media/image142.png"/><Relationship Id="rId2" Type="http://schemas.openxmlformats.org/officeDocument/2006/relationships/slideLayout" Target="../slideLayouts/slideLayout23.xml"/>
</Relationships>
</file>

<file path=ppt/slides/_rels/slide125.xml.rels><?xml version="1.0" encoding="UTF-8"?>
<Relationships xmlns="http://schemas.openxmlformats.org/package/2006/relationships"><Relationship Id="rId1" Type="http://schemas.openxmlformats.org/officeDocument/2006/relationships/image" Target="../media/image142.png"/><Relationship Id="rId2" Type="http://schemas.openxmlformats.org/officeDocument/2006/relationships/image" Target="../media/image143.png"/><Relationship Id="rId3" Type="http://schemas.openxmlformats.org/officeDocument/2006/relationships/slideLayout" Target="../slideLayouts/slideLayout23.xml"/>
</Relationships>
</file>

<file path=ppt/slides/_rels/slide126.xml.rels><?xml version="1.0" encoding="UTF-8"?>
<Relationships xmlns="http://schemas.openxmlformats.org/package/2006/relationships"><Relationship Id="rId1" Type="http://schemas.openxmlformats.org/officeDocument/2006/relationships/image" Target="../media/image144.png"/><Relationship Id="rId2" Type="http://schemas.openxmlformats.org/officeDocument/2006/relationships/slideLayout" Target="../slideLayouts/slideLayout23.xml"/>
</Relationships>
</file>

<file path=ppt/slides/_rels/slide127.xml.rels><?xml version="1.0" encoding="UTF-8"?>
<Relationships xmlns="http://schemas.openxmlformats.org/package/2006/relationships"><Relationship Id="rId1" Type="http://schemas.openxmlformats.org/officeDocument/2006/relationships/image" Target="../media/image144.png"/><Relationship Id="rId2" Type="http://schemas.openxmlformats.org/officeDocument/2006/relationships/image" Target="../media/image143.png"/><Relationship Id="rId3" Type="http://schemas.openxmlformats.org/officeDocument/2006/relationships/slideLayout" Target="../slideLayouts/slideLayout23.xml"/>
</Relationships>
</file>

<file path=ppt/slides/_rels/slide128.xml.rels><?xml version="1.0" encoding="UTF-8"?>
<Relationships xmlns="http://schemas.openxmlformats.org/package/2006/relationships"><Relationship Id="rId1" Type="http://schemas.openxmlformats.org/officeDocument/2006/relationships/image" Target="../media/image145.png"/><Relationship Id="rId2" Type="http://schemas.openxmlformats.org/officeDocument/2006/relationships/slideLayout" Target="../slideLayouts/slideLayout23.xml"/>
</Relationships>
</file>

<file path=ppt/slides/_rels/slide129.xml.rels><?xml version="1.0" encoding="UTF-8"?>
<Relationships xmlns="http://schemas.openxmlformats.org/package/2006/relationships"><Relationship Id="rId1" Type="http://schemas.openxmlformats.org/officeDocument/2006/relationships/image" Target="../media/image146.png"/><Relationship Id="rId2" Type="http://schemas.openxmlformats.org/officeDocument/2006/relationships/slideLayout" Target="../slideLayouts/slideLayout2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13.png"/><Relationship Id="rId3" Type="http://schemas.openxmlformats.org/officeDocument/2006/relationships/slideLayout" Target="../slideLayouts/slideLayout23.xml"/>
</Relationships>
</file>

<file path=ppt/slides/_rels/slide130.xml.rels><?xml version="1.0" encoding="UTF-8"?>
<Relationships xmlns="http://schemas.openxmlformats.org/package/2006/relationships"><Relationship Id="rId1" Type="http://schemas.openxmlformats.org/officeDocument/2006/relationships/image" Target="../media/image147.png"/><Relationship Id="rId2" Type="http://schemas.openxmlformats.org/officeDocument/2006/relationships/slideLayout" Target="../slideLayouts/slideLayout23.xml"/>
</Relationships>
</file>

<file path=ppt/slides/_rels/slide131.xml.rels><?xml version="1.0" encoding="UTF-8"?>
<Relationships xmlns="http://schemas.openxmlformats.org/package/2006/relationships"><Relationship Id="rId1" Type="http://schemas.openxmlformats.org/officeDocument/2006/relationships/image" Target="../media/image148.png"/><Relationship Id="rId2" Type="http://schemas.openxmlformats.org/officeDocument/2006/relationships/slideLayout" Target="../slideLayouts/slideLayout23.xml"/>
</Relationships>
</file>

<file path=ppt/slides/_rels/slide132.xml.rels><?xml version="1.0" encoding="UTF-8"?>
<Relationships xmlns="http://schemas.openxmlformats.org/package/2006/relationships"><Relationship Id="rId1" Type="http://schemas.openxmlformats.org/officeDocument/2006/relationships/image" Target="../media/image149.png"/><Relationship Id="rId2" Type="http://schemas.openxmlformats.org/officeDocument/2006/relationships/slideLayout" Target="../slideLayouts/slideLayout2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14.png"/><Relationship Id="rId3" Type="http://schemas.openxmlformats.org/officeDocument/2006/relationships/slideLayout" Target="../slideLayouts/slideLayout2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15.png"/><Relationship Id="rId3" Type="http://schemas.openxmlformats.org/officeDocument/2006/relationships/slideLayout" Target="../slideLayouts/slideLayout27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16.png"/><Relationship Id="rId3" Type="http://schemas.openxmlformats.org/officeDocument/2006/relationships/slideLayout" Target="../slideLayouts/slideLayout2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17.png"/><Relationship Id="rId3" Type="http://schemas.openxmlformats.org/officeDocument/2006/relationships/slideLayout" Target="../slideLayouts/slideLayout2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2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19.png"/><Relationship Id="rId3" Type="http://schemas.openxmlformats.org/officeDocument/2006/relationships/slideLayout" Target="../slideLayouts/slideLayout2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20.png"/><Relationship Id="rId3" Type="http://schemas.openxmlformats.org/officeDocument/2006/relationships/image" Target="../media/image21.png"/><Relationship Id="rId4" Type="http://schemas.openxmlformats.org/officeDocument/2006/relationships/slideLayout" Target="../slideLayouts/slideLayout2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slideLayout" Target="../slideLayouts/slideLayout2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slideLayout" Target="../slideLayouts/slideLayout2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26.png"/><Relationship Id="rId3" Type="http://schemas.openxmlformats.org/officeDocument/2006/relationships/slideLayout" Target="../slideLayouts/slideLayout2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27.png"/><Relationship Id="rId3" Type="http://schemas.openxmlformats.org/officeDocument/2006/relationships/slideLayout" Target="../slideLayouts/slideLayout2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28.png"/><Relationship Id="rId3" Type="http://schemas.openxmlformats.org/officeDocument/2006/relationships/slideLayout" Target="../slideLayouts/slideLayout2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29.png"/><Relationship Id="rId3" Type="http://schemas.openxmlformats.org/officeDocument/2006/relationships/slideLayout" Target="../slideLayouts/slideLayout2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30.png"/><Relationship Id="rId3" Type="http://schemas.openxmlformats.org/officeDocument/2006/relationships/slideLayout" Target="../slideLayouts/slideLayout2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2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2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23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23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23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slideLayout" Target="../slideLayouts/slideLayout2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slideLayout" Target="../slideLayouts/slideLayout23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image" Target="../media/image38.png"/><Relationship Id="rId3" Type="http://schemas.openxmlformats.org/officeDocument/2006/relationships/slideLayout" Target="../slideLayouts/slideLayout23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slideLayout" Target="../slideLayouts/slideLayout23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slideLayout" Target="../slideLayouts/slideLayout23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image" Target="../media/image42.png"/><Relationship Id="rId3" Type="http://schemas.openxmlformats.org/officeDocument/2006/relationships/slideLayout" Target="../slideLayouts/slideLayout23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slideLayout" Target="../slideLayouts/slideLayout2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slideLayout" Target="../slideLayouts/slideLayout23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slideLayout" Target="../slideLayouts/slideLayout23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slideLayout" Target="../slideLayouts/slideLayout23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23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slideLayout" Target="../slideLayouts/slideLayout23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slideLayout" Target="../slideLayouts/slideLayout23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slideLayout" Target="../slideLayouts/slideLayout23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51.png"/><Relationship Id="rId2" Type="http://schemas.openxmlformats.org/officeDocument/2006/relationships/slideLayout" Target="../slideLayouts/slideLayout23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image" Target="../media/image52.png"/><Relationship Id="rId2" Type="http://schemas.openxmlformats.org/officeDocument/2006/relationships/slideLayout" Target="../slideLayouts/slideLayout23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image" Target="../media/image53.png"/><Relationship Id="rId2" Type="http://schemas.openxmlformats.org/officeDocument/2006/relationships/slideLayout" Target="../slideLayouts/slideLayout2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23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image" Target="../media/image54.png"/><Relationship Id="rId2" Type="http://schemas.openxmlformats.org/officeDocument/2006/relationships/slideLayout" Target="../slideLayouts/slideLayout23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image" Target="../media/image55.png"/><Relationship Id="rId2" Type="http://schemas.openxmlformats.org/officeDocument/2006/relationships/slideLayout" Target="../slideLayouts/slideLayout23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image" Target="../media/image56.png"/><Relationship Id="rId2" Type="http://schemas.openxmlformats.org/officeDocument/2006/relationships/slideLayout" Target="../slideLayouts/slideLayout23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image" Target="../media/image57.png"/><Relationship Id="rId2" Type="http://schemas.openxmlformats.org/officeDocument/2006/relationships/slideLayout" Target="../slideLayouts/slideLayout23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image" Target="../media/image58.png"/><Relationship Id="rId2" Type="http://schemas.openxmlformats.org/officeDocument/2006/relationships/slideLayout" Target="../slideLayouts/slideLayout23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image" Target="../media/image59.png"/><Relationship Id="rId2" Type="http://schemas.openxmlformats.org/officeDocument/2006/relationships/slideLayout" Target="../slideLayouts/slideLayout23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image" Target="../media/image60.png"/><Relationship Id="rId2" Type="http://schemas.openxmlformats.org/officeDocument/2006/relationships/slideLayout" Target="../slideLayouts/slideLayout23.xml"/>
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image" Target="../media/image61.png"/><Relationship Id="rId2" Type="http://schemas.openxmlformats.org/officeDocument/2006/relationships/slideLayout" Target="../slideLayouts/slideLayout23.xml"/>
</Relationships>
</file>

<file path=ppt/slides/_rels/slide58.xml.rels><?xml version="1.0" encoding="UTF-8"?>
<Relationships xmlns="http://schemas.openxmlformats.org/package/2006/relationships"><Relationship Id="rId1" Type="http://schemas.openxmlformats.org/officeDocument/2006/relationships/image" Target="../media/image62.png"/><Relationship Id="rId2" Type="http://schemas.openxmlformats.org/officeDocument/2006/relationships/slideLayout" Target="../slideLayouts/slideLayout23.xml"/>
</Relationships>
</file>

<file path=ppt/slides/_rels/slide59.xml.rels><?xml version="1.0" encoding="UTF-8"?>
<Relationships xmlns="http://schemas.openxmlformats.org/package/2006/relationships"><Relationship Id="rId1" Type="http://schemas.openxmlformats.org/officeDocument/2006/relationships/image" Target="../media/image63.png"/><Relationship Id="rId2" Type="http://schemas.openxmlformats.org/officeDocument/2006/relationships/slideLayout" Target="../slideLayouts/slideLayout2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png"/><Relationship Id="rId3" Type="http://schemas.openxmlformats.org/officeDocument/2006/relationships/slideLayout" Target="../slideLayouts/slideLayout23.xml"/>
</Relationships>
</file>

<file path=ppt/slides/_rels/slide60.xml.rels><?xml version="1.0" encoding="UTF-8"?>
<Relationships xmlns="http://schemas.openxmlformats.org/package/2006/relationships"><Relationship Id="rId1" Type="http://schemas.openxmlformats.org/officeDocument/2006/relationships/image" Target="../media/image64.png"/><Relationship Id="rId2" Type="http://schemas.openxmlformats.org/officeDocument/2006/relationships/slideLayout" Target="../slideLayouts/slideLayout23.xml"/>
</Relationships>
</file>

<file path=ppt/slides/_rels/slide61.xml.rels><?xml version="1.0" encoding="UTF-8"?>
<Relationships xmlns="http://schemas.openxmlformats.org/package/2006/relationships"><Relationship Id="rId1" Type="http://schemas.openxmlformats.org/officeDocument/2006/relationships/image" Target="../media/image65.png"/><Relationship Id="rId2" Type="http://schemas.openxmlformats.org/officeDocument/2006/relationships/image" Target="../media/image66.png"/><Relationship Id="rId3" Type="http://schemas.openxmlformats.org/officeDocument/2006/relationships/image" Target="../media/image67.png"/><Relationship Id="rId4" Type="http://schemas.openxmlformats.org/officeDocument/2006/relationships/slideLayout" Target="../slideLayouts/slideLayout23.xml"/>
</Relationships>
</file>

<file path=ppt/slides/_rels/slide62.xml.rels><?xml version="1.0" encoding="UTF-8"?>
<Relationships xmlns="http://schemas.openxmlformats.org/package/2006/relationships"><Relationship Id="rId1" Type="http://schemas.openxmlformats.org/officeDocument/2006/relationships/image" Target="../media/image68.png"/><Relationship Id="rId2" Type="http://schemas.openxmlformats.org/officeDocument/2006/relationships/image" Target="../media/image69.png"/><Relationship Id="rId3" Type="http://schemas.openxmlformats.org/officeDocument/2006/relationships/image" Target="../media/image70.png"/><Relationship Id="rId4" Type="http://schemas.openxmlformats.org/officeDocument/2006/relationships/slideLayout" Target="../slideLayouts/slideLayout23.xml"/>
</Relationships>
</file>

<file path=ppt/slides/_rels/slide63.xml.rels><?xml version="1.0" encoding="UTF-8"?>
<Relationships xmlns="http://schemas.openxmlformats.org/package/2006/relationships"><Relationship Id="rId1" Type="http://schemas.openxmlformats.org/officeDocument/2006/relationships/image" Target="../media/image71.png"/><Relationship Id="rId2" Type="http://schemas.openxmlformats.org/officeDocument/2006/relationships/image" Target="../media/image67.png"/><Relationship Id="rId3" Type="http://schemas.openxmlformats.org/officeDocument/2006/relationships/slideLayout" Target="../slideLayouts/slideLayout23.xml"/>
</Relationships>
</file>

<file path=ppt/slides/_rels/slide64.xml.rels><?xml version="1.0" encoding="UTF-8"?>
<Relationships xmlns="http://schemas.openxmlformats.org/package/2006/relationships"><Relationship Id="rId1" Type="http://schemas.openxmlformats.org/officeDocument/2006/relationships/image" Target="../media/image72.png"/><Relationship Id="rId2" Type="http://schemas.openxmlformats.org/officeDocument/2006/relationships/slideLayout" Target="../slideLayouts/slideLayout47.xml"/>
</Relationships>
</file>

<file path=ppt/slides/_rels/slide65.xml.rels><?xml version="1.0" encoding="UTF-8"?>
<Relationships xmlns="http://schemas.openxmlformats.org/package/2006/relationships"><Relationship Id="rId1" Type="http://schemas.openxmlformats.org/officeDocument/2006/relationships/image" Target="../media/image73.png"/><Relationship Id="rId2" Type="http://schemas.openxmlformats.org/officeDocument/2006/relationships/slideLayout" Target="../slideLayouts/slideLayout23.xml"/>
</Relationships>
</file>

<file path=ppt/slides/_rels/slide66.xml.rels><?xml version="1.0" encoding="UTF-8"?>
<Relationships xmlns="http://schemas.openxmlformats.org/package/2006/relationships"><Relationship Id="rId1" Type="http://schemas.openxmlformats.org/officeDocument/2006/relationships/image" Target="../media/image74.png"/><Relationship Id="rId2" Type="http://schemas.openxmlformats.org/officeDocument/2006/relationships/image" Target="../media/image75.png"/><Relationship Id="rId3" Type="http://schemas.openxmlformats.org/officeDocument/2006/relationships/slideLayout" Target="../slideLayouts/slideLayout23.xml"/>
</Relationships>
</file>

<file path=ppt/slides/_rels/slide67.xml.rels><?xml version="1.0" encoding="UTF-8"?>
<Relationships xmlns="http://schemas.openxmlformats.org/package/2006/relationships"><Relationship Id="rId1" Type="http://schemas.openxmlformats.org/officeDocument/2006/relationships/image" Target="../media/image76.png"/><Relationship Id="rId2" Type="http://schemas.openxmlformats.org/officeDocument/2006/relationships/image" Target="../media/image77.png"/><Relationship Id="rId3" Type="http://schemas.openxmlformats.org/officeDocument/2006/relationships/slideLayout" Target="../slideLayouts/slideLayout47.xml"/>
</Relationships>
</file>

<file path=ppt/slides/_rels/slide68.xml.rels><?xml version="1.0" encoding="UTF-8"?>
<Relationships xmlns="http://schemas.openxmlformats.org/package/2006/relationships"><Relationship Id="rId1" Type="http://schemas.openxmlformats.org/officeDocument/2006/relationships/image" Target="../media/image78.png"/><Relationship Id="rId2" Type="http://schemas.openxmlformats.org/officeDocument/2006/relationships/slideLayout" Target="../slideLayouts/slideLayout23.xml"/>
</Relationships>
</file>

<file path=ppt/slides/_rels/slide69.xml.rels><?xml version="1.0" encoding="UTF-8"?>
<Relationships xmlns="http://schemas.openxmlformats.org/package/2006/relationships"><Relationship Id="rId1" Type="http://schemas.openxmlformats.org/officeDocument/2006/relationships/image" Target="../media/image79.png"/><Relationship Id="rId2" Type="http://schemas.openxmlformats.org/officeDocument/2006/relationships/slideLayout" Target="../slideLayouts/slideLayout2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23.xml"/>
</Relationships>
</file>

<file path=ppt/slides/_rels/slide70.xml.rels><?xml version="1.0" encoding="UTF-8"?>
<Relationships xmlns="http://schemas.openxmlformats.org/package/2006/relationships"><Relationship Id="rId1" Type="http://schemas.openxmlformats.org/officeDocument/2006/relationships/image" Target="../media/image80.png"/><Relationship Id="rId2" Type="http://schemas.openxmlformats.org/officeDocument/2006/relationships/slideLayout" Target="../slideLayouts/slideLayout23.xml"/>
</Relationships>
</file>

<file path=ppt/slides/_rels/slide71.xml.rels><?xml version="1.0" encoding="UTF-8"?>
<Relationships xmlns="http://schemas.openxmlformats.org/package/2006/relationships"><Relationship Id="rId1" Type="http://schemas.openxmlformats.org/officeDocument/2006/relationships/image" Target="../media/image81.png"/><Relationship Id="rId2" Type="http://schemas.openxmlformats.org/officeDocument/2006/relationships/image" Target="../media/image82.png"/><Relationship Id="rId3" Type="http://schemas.openxmlformats.org/officeDocument/2006/relationships/image" Target="../media/image83.png"/><Relationship Id="rId4" Type="http://schemas.openxmlformats.org/officeDocument/2006/relationships/image" Target="../media/image67.png"/><Relationship Id="rId5" Type="http://schemas.openxmlformats.org/officeDocument/2006/relationships/slideLayout" Target="../slideLayouts/slideLayout47.xml"/><Relationship Id="rId6" Type="http://schemas.openxmlformats.org/officeDocument/2006/relationships/notesSlide" Target="../notesSlides/notesSlide71.xml"/>
</Relationships>
</file>

<file path=ppt/slides/_rels/slide72.xml.rels><?xml version="1.0" encoding="UTF-8"?>
<Relationships xmlns="http://schemas.openxmlformats.org/package/2006/relationships"><Relationship Id="rId1" Type="http://schemas.openxmlformats.org/officeDocument/2006/relationships/image" Target="../media/image84.png"/><Relationship Id="rId2" Type="http://schemas.openxmlformats.org/officeDocument/2006/relationships/slideLayout" Target="../slideLayouts/slideLayout23.xml"/>
</Relationships>
</file>

<file path=ppt/slides/_rels/slide73.xml.rels><?xml version="1.0" encoding="UTF-8"?>
<Relationships xmlns="http://schemas.openxmlformats.org/package/2006/relationships"><Relationship Id="rId1" Type="http://schemas.openxmlformats.org/officeDocument/2006/relationships/image" Target="../media/image85.png"/><Relationship Id="rId2" Type="http://schemas.openxmlformats.org/officeDocument/2006/relationships/slideLayout" Target="../slideLayouts/slideLayout23.xml"/><Relationship Id="rId3" Type="http://schemas.openxmlformats.org/officeDocument/2006/relationships/notesSlide" Target="../notesSlides/notesSlide73.xml"/>
</Relationships>
</file>

<file path=ppt/slides/_rels/slide74.xml.rels><?xml version="1.0" encoding="UTF-8"?>
<Relationships xmlns="http://schemas.openxmlformats.org/package/2006/relationships"><Relationship Id="rId1" Type="http://schemas.openxmlformats.org/officeDocument/2006/relationships/image" Target="../media/image86.png"/><Relationship Id="rId2" Type="http://schemas.openxmlformats.org/officeDocument/2006/relationships/slideLayout" Target="../slideLayouts/slideLayout23.xml"/><Relationship Id="rId3" Type="http://schemas.openxmlformats.org/officeDocument/2006/relationships/notesSlide" Target="../notesSlides/notesSlide74.xml"/>
</Relationships>
</file>

<file path=ppt/slides/_rels/slide75.xml.rels><?xml version="1.0" encoding="UTF-8"?>
<Relationships xmlns="http://schemas.openxmlformats.org/package/2006/relationships"><Relationship Id="rId1" Type="http://schemas.openxmlformats.org/officeDocument/2006/relationships/image" Target="../media/image87.png"/><Relationship Id="rId2" Type="http://schemas.openxmlformats.org/officeDocument/2006/relationships/slideLayout" Target="../slideLayouts/slideLayout23.xml"/><Relationship Id="rId3" Type="http://schemas.openxmlformats.org/officeDocument/2006/relationships/notesSlide" Target="../notesSlides/notesSlide75.xml"/>
</Relationships>
</file>

<file path=ppt/slides/_rels/slide76.xml.rels><?xml version="1.0" encoding="UTF-8"?>
<Relationships xmlns="http://schemas.openxmlformats.org/package/2006/relationships"><Relationship Id="rId1" Type="http://schemas.openxmlformats.org/officeDocument/2006/relationships/image" Target="../media/image88.png"/><Relationship Id="rId2" Type="http://schemas.openxmlformats.org/officeDocument/2006/relationships/slideLayout" Target="../slideLayouts/slideLayout23.xml"/><Relationship Id="rId3" Type="http://schemas.openxmlformats.org/officeDocument/2006/relationships/notesSlide" Target="../notesSlides/notesSlide76.xml"/>
</Relationships>
</file>

<file path=ppt/slides/_rels/slide77.xml.rels><?xml version="1.0" encoding="UTF-8"?>
<Relationships xmlns="http://schemas.openxmlformats.org/package/2006/relationships"><Relationship Id="rId1" Type="http://schemas.openxmlformats.org/officeDocument/2006/relationships/image" Target="../media/image89.png"/><Relationship Id="rId2" Type="http://schemas.openxmlformats.org/officeDocument/2006/relationships/slideLayout" Target="../slideLayouts/slideLayout23.xml"/><Relationship Id="rId3" Type="http://schemas.openxmlformats.org/officeDocument/2006/relationships/notesSlide" Target="../notesSlides/notesSlide77.xml"/>
</Relationships>
</file>

<file path=ppt/slides/_rels/slide78.xml.rels><?xml version="1.0" encoding="UTF-8"?>
<Relationships xmlns="http://schemas.openxmlformats.org/package/2006/relationships"><Relationship Id="rId1" Type="http://schemas.openxmlformats.org/officeDocument/2006/relationships/image" Target="../media/image90.png"/><Relationship Id="rId2" Type="http://schemas.openxmlformats.org/officeDocument/2006/relationships/slideLayout" Target="../slideLayouts/slideLayout23.xml"/><Relationship Id="rId3" Type="http://schemas.openxmlformats.org/officeDocument/2006/relationships/notesSlide" Target="../notesSlides/notesSlide78.xml"/>
</Relationships>
</file>

<file path=ppt/slides/_rels/slide79.xml.rels><?xml version="1.0" encoding="UTF-8"?>
<Relationships xmlns="http://schemas.openxmlformats.org/package/2006/relationships"><Relationship Id="rId1" Type="http://schemas.openxmlformats.org/officeDocument/2006/relationships/image" Target="../media/image91.png"/><Relationship Id="rId2" Type="http://schemas.openxmlformats.org/officeDocument/2006/relationships/slideLayout" Target="../slideLayouts/slideLayout2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8.png"/><Relationship Id="rId3" Type="http://schemas.openxmlformats.org/officeDocument/2006/relationships/slideLayout" Target="../slideLayouts/slideLayout23.xml"/>
</Relationships>
</file>

<file path=ppt/slides/_rels/slide80.xml.rels><?xml version="1.0" encoding="UTF-8"?>
<Relationships xmlns="http://schemas.openxmlformats.org/package/2006/relationships"><Relationship Id="rId1" Type="http://schemas.openxmlformats.org/officeDocument/2006/relationships/image" Target="../media/image92.png"/><Relationship Id="rId2" Type="http://schemas.openxmlformats.org/officeDocument/2006/relationships/slideLayout" Target="../slideLayouts/slideLayout23.xml"/>
</Relationships>
</file>

<file path=ppt/slides/_rels/slide81.xml.rels><?xml version="1.0" encoding="UTF-8"?>
<Relationships xmlns="http://schemas.openxmlformats.org/package/2006/relationships"><Relationship Id="rId1" Type="http://schemas.openxmlformats.org/officeDocument/2006/relationships/image" Target="../media/image93.png"/><Relationship Id="rId2" Type="http://schemas.openxmlformats.org/officeDocument/2006/relationships/image" Target="../media/image94.png"/><Relationship Id="rId3" Type="http://schemas.openxmlformats.org/officeDocument/2006/relationships/slideLayout" Target="../slideLayouts/slideLayout23.xml"/>
</Relationships>
</file>

<file path=ppt/slides/_rels/slide82.xml.rels><?xml version="1.0" encoding="UTF-8"?>
<Relationships xmlns="http://schemas.openxmlformats.org/package/2006/relationships"><Relationship Id="rId1" Type="http://schemas.openxmlformats.org/officeDocument/2006/relationships/image" Target="../media/image95.png"/><Relationship Id="rId2" Type="http://schemas.openxmlformats.org/officeDocument/2006/relationships/slideLayout" Target="../slideLayouts/slideLayout23.xml"/>
</Relationships>
</file>

<file path=ppt/slides/_rels/slide83.xml.rels><?xml version="1.0" encoding="UTF-8"?>
<Relationships xmlns="http://schemas.openxmlformats.org/package/2006/relationships"><Relationship Id="rId1" Type="http://schemas.openxmlformats.org/officeDocument/2006/relationships/image" Target="../media/image96.png"/><Relationship Id="rId2" Type="http://schemas.openxmlformats.org/officeDocument/2006/relationships/slideLayout" Target="../slideLayouts/slideLayout23.xml"/>
</Relationships>
</file>

<file path=ppt/slides/_rels/slide84.xml.rels><?xml version="1.0" encoding="UTF-8"?>
<Relationships xmlns="http://schemas.openxmlformats.org/package/2006/relationships"><Relationship Id="rId1" Type="http://schemas.openxmlformats.org/officeDocument/2006/relationships/image" Target="../media/image97.png"/><Relationship Id="rId2" Type="http://schemas.openxmlformats.org/officeDocument/2006/relationships/slideLayout" Target="../slideLayouts/slideLayout23.xml"/>
</Relationships>
</file>

<file path=ppt/slides/_rels/slide85.xml.rels><?xml version="1.0" encoding="UTF-8"?>
<Relationships xmlns="http://schemas.openxmlformats.org/package/2006/relationships"><Relationship Id="rId1" Type="http://schemas.openxmlformats.org/officeDocument/2006/relationships/image" Target="../media/image98.png"/><Relationship Id="rId2" Type="http://schemas.openxmlformats.org/officeDocument/2006/relationships/slideLayout" Target="../slideLayouts/slideLayout23.xml"/>
</Relationships>
</file>

<file path=ppt/slides/_rels/slide86.xml.rels><?xml version="1.0" encoding="UTF-8"?>
<Relationships xmlns="http://schemas.openxmlformats.org/package/2006/relationships"><Relationship Id="rId1" Type="http://schemas.openxmlformats.org/officeDocument/2006/relationships/image" Target="../media/image99.png"/><Relationship Id="rId2" Type="http://schemas.openxmlformats.org/officeDocument/2006/relationships/slideLayout" Target="../slideLayouts/slideLayout23.xml"/>
</Relationships>
</file>

<file path=ppt/slides/_rels/slide87.xml.rels><?xml version="1.0" encoding="UTF-8"?>
<Relationships xmlns="http://schemas.openxmlformats.org/package/2006/relationships"><Relationship Id="rId1" Type="http://schemas.openxmlformats.org/officeDocument/2006/relationships/image" Target="../media/image100.png"/><Relationship Id="rId2" Type="http://schemas.openxmlformats.org/officeDocument/2006/relationships/slideLayout" Target="../slideLayouts/slideLayout23.xml"/>
</Relationships>
</file>

<file path=ppt/slides/_rels/slide88.xml.rels><?xml version="1.0" encoding="UTF-8"?>
<Relationships xmlns="http://schemas.openxmlformats.org/package/2006/relationships"><Relationship Id="rId1" Type="http://schemas.openxmlformats.org/officeDocument/2006/relationships/image" Target="../media/image101.png"/><Relationship Id="rId2" Type="http://schemas.openxmlformats.org/officeDocument/2006/relationships/slideLayout" Target="../slideLayouts/slideLayout23.xml"/>
</Relationships>
</file>

<file path=ppt/slides/_rels/slide89.xml.rels><?xml version="1.0" encoding="UTF-8"?>
<Relationships xmlns="http://schemas.openxmlformats.org/package/2006/relationships"><Relationship Id="rId1" Type="http://schemas.openxmlformats.org/officeDocument/2006/relationships/image" Target="../media/image102.png"/><Relationship Id="rId2" Type="http://schemas.openxmlformats.org/officeDocument/2006/relationships/slideLayout" Target="../slideLayouts/slideLayout2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23.xml"/>
</Relationships>
</file>

<file path=ppt/slides/_rels/slide90.xml.rels><?xml version="1.0" encoding="UTF-8"?>
<Relationships xmlns="http://schemas.openxmlformats.org/package/2006/relationships"><Relationship Id="rId1" Type="http://schemas.openxmlformats.org/officeDocument/2006/relationships/image" Target="../media/image103.png"/><Relationship Id="rId2" Type="http://schemas.openxmlformats.org/officeDocument/2006/relationships/slideLayout" Target="../slideLayouts/slideLayout23.xml"/>
</Relationships>
</file>

<file path=ppt/slides/_rels/slide91.xml.rels><?xml version="1.0" encoding="UTF-8"?>
<Relationships xmlns="http://schemas.openxmlformats.org/package/2006/relationships"><Relationship Id="rId1" Type="http://schemas.openxmlformats.org/officeDocument/2006/relationships/image" Target="../media/image104.png"/><Relationship Id="rId2" Type="http://schemas.openxmlformats.org/officeDocument/2006/relationships/slideLayout" Target="../slideLayouts/slideLayout23.xml"/>
</Relationships>
</file>

<file path=ppt/slides/_rels/slide92.xml.rels><?xml version="1.0" encoding="UTF-8"?>
<Relationships xmlns="http://schemas.openxmlformats.org/package/2006/relationships"><Relationship Id="rId1" Type="http://schemas.openxmlformats.org/officeDocument/2006/relationships/image" Target="../media/image105.png"/><Relationship Id="rId2" Type="http://schemas.openxmlformats.org/officeDocument/2006/relationships/slideLayout" Target="../slideLayouts/slideLayout23.xml"/>
</Relationships>
</file>

<file path=ppt/slides/_rels/slide93.xml.rels><?xml version="1.0" encoding="UTF-8"?>
<Relationships xmlns="http://schemas.openxmlformats.org/package/2006/relationships"><Relationship Id="rId1" Type="http://schemas.openxmlformats.org/officeDocument/2006/relationships/image" Target="../media/image106.png"/><Relationship Id="rId2" Type="http://schemas.openxmlformats.org/officeDocument/2006/relationships/slideLayout" Target="../slideLayouts/slideLayout23.xml"/>
</Relationships>
</file>

<file path=ppt/slides/_rels/slide94.xml.rels><?xml version="1.0" encoding="UTF-8"?>
<Relationships xmlns="http://schemas.openxmlformats.org/package/2006/relationships"><Relationship Id="rId1" Type="http://schemas.openxmlformats.org/officeDocument/2006/relationships/image" Target="../media/image107.png"/><Relationship Id="rId2" Type="http://schemas.openxmlformats.org/officeDocument/2006/relationships/slideLayout" Target="../slideLayouts/slideLayout23.xml"/>
</Relationships>
</file>

<file path=ppt/slides/_rels/slide95.xml.rels><?xml version="1.0" encoding="UTF-8"?>
<Relationships xmlns="http://schemas.openxmlformats.org/package/2006/relationships"><Relationship Id="rId1" Type="http://schemas.openxmlformats.org/officeDocument/2006/relationships/image" Target="../media/image108.png"/><Relationship Id="rId2" Type="http://schemas.openxmlformats.org/officeDocument/2006/relationships/slideLayout" Target="../slideLayouts/slideLayout23.xml"/>
</Relationships>
</file>

<file path=ppt/slides/_rels/slide96.xml.rels><?xml version="1.0" encoding="UTF-8"?>
<Relationships xmlns="http://schemas.openxmlformats.org/package/2006/relationships"><Relationship Id="rId1" Type="http://schemas.openxmlformats.org/officeDocument/2006/relationships/image" Target="../media/image109.png"/><Relationship Id="rId2" Type="http://schemas.openxmlformats.org/officeDocument/2006/relationships/slideLayout" Target="../slideLayouts/slideLayout23.xml"/>
</Relationships>
</file>

<file path=ppt/slides/_rels/slide97.xml.rels><?xml version="1.0" encoding="UTF-8"?>
<Relationships xmlns="http://schemas.openxmlformats.org/package/2006/relationships"><Relationship Id="rId1" Type="http://schemas.openxmlformats.org/officeDocument/2006/relationships/image" Target="../media/image110.png"/><Relationship Id="rId2" Type="http://schemas.openxmlformats.org/officeDocument/2006/relationships/slideLayout" Target="../slideLayouts/slideLayout23.xml"/>
</Relationships>
</file>

<file path=ppt/slides/_rels/slide98.xml.rels><?xml version="1.0" encoding="UTF-8"?>
<Relationships xmlns="http://schemas.openxmlformats.org/package/2006/relationships"><Relationship Id="rId1" Type="http://schemas.openxmlformats.org/officeDocument/2006/relationships/image" Target="../media/image111.png"/><Relationship Id="rId2" Type="http://schemas.openxmlformats.org/officeDocument/2006/relationships/slideLayout" Target="../slideLayouts/slideLayout1.xml"/>
</Relationships>
</file>

<file path=ppt/slides/_rels/slide99.xml.rels><?xml version="1.0" encoding="UTF-8"?>
<Relationships xmlns="http://schemas.openxmlformats.org/package/2006/relationships"><Relationship Id="rId1" Type="http://schemas.openxmlformats.org/officeDocument/2006/relationships/image" Target="../media/image112.png"/><Relationship Id="rId2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6" name="표 2"/>
          <p:cNvGraphicFramePr/>
          <p:nvPr/>
        </p:nvGraphicFramePr>
        <p:xfrm>
          <a:off x="97200" y="71280"/>
          <a:ext cx="11990160" cy="6710040"/>
        </p:xfrm>
        <a:graphic>
          <a:graphicData uri="http://schemas.openxmlformats.org/drawingml/2006/table">
            <a:tbl>
              <a:tblPr/>
              <a:tblGrid>
                <a:gridCol w="815760"/>
                <a:gridCol w="3329640"/>
                <a:gridCol w="747360"/>
                <a:gridCol w="3657600"/>
                <a:gridCol w="852120"/>
                <a:gridCol w="1173240"/>
                <a:gridCol w="672840"/>
                <a:gridCol w="741960"/>
              </a:tblGrid>
              <a:tr h="26028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함초롬돋움"/>
                        </a:rPr>
                        <a:t>화면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함초롬돋움"/>
                        </a:rPr>
                        <a:t> 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함초롬돋움"/>
                        </a:rPr>
                        <a:t>ID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함초롬돋움"/>
                        </a:rPr>
                        <a:t>SAH001-01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함초롬돋움"/>
                        </a:rPr>
                        <a:t>화면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함초롬돋움"/>
                        </a:rPr>
                        <a:t> 명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함초롬돋움"/>
                        </a:rPr>
                        <a:t>약관동의페이지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함초롬돋움"/>
                        </a:rPr>
                        <a:t>요구사항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함초롬돋움"/>
                        </a:rPr>
                        <a:t>ID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 gridSpan="3"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함초롬돋움"/>
                        </a:rPr>
                        <a:t>URQ001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  <a:tr h="29628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함초롬돋움"/>
                        </a:rPr>
                        <a:t>개요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 gridSpan="3"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함초롬돋움"/>
                        </a:rPr>
                        <a:t>회원가입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함초롬돋움"/>
                        </a:rPr>
                        <a:t> 전 약관동의 여부를 수집하는 페이지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함초롬돋움"/>
                        </a:rPr>
                        <a:t>사용자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함초롬돋움"/>
                        </a:rPr>
                        <a:t>전체회원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함초롬돋움"/>
                        </a:rPr>
                        <a:t>개발자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함초롬돋움"/>
                        </a:rPr>
                        <a:t>천세훈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153480">
                <a:tc gridSpan="4">
                  <a:txBody>
                    <a:bodyPr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gridSpan="4"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맑은 고딕"/>
                          <a:ea typeface="함초롬돋움"/>
                        </a:rPr>
                        <a:t>*</a:t>
                      </a:r>
                      <a:r>
                        <a:rPr b="0" lang="ko-KR" sz="1000" spc="-1" strike="noStrike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맑은 고딕"/>
                          <a:ea typeface="함초롬돋움"/>
                        </a:rPr>
                        <a:t>화면설명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함초롬돋움"/>
                        </a:rPr>
                        <a:t>1.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함초롬돋움"/>
                        </a:rPr>
                        <a:t>일반회원과 업체회원으로 나누어 회원가입 폼으로 이동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맑은 고딕"/>
                          <a:ea typeface="함초롬돋움"/>
                        </a:rPr>
                        <a:t>*</a:t>
                      </a:r>
                      <a:r>
                        <a:rPr b="0" lang="ko-KR" sz="1000" spc="-1" strike="noStrike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맑은 고딕"/>
                          <a:ea typeface="함초롬돋움"/>
                        </a:rPr>
                        <a:t>특이사항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함초롬돋움"/>
                        </a:rPr>
                        <a:t>약관에 동의체크가 모두 되어있지 않으면 회원가입 폼으로 이동이 불가능하다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함초롬돋움"/>
                        </a:rPr>
                        <a:t>.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</a:tbl>
          </a:graphicData>
        </a:graphic>
      </p:graphicFrame>
      <p:pic>
        <p:nvPicPr>
          <p:cNvPr id="297" name="slide1_picture1" descr="/temp/fImage54306488966.png"/>
          <p:cNvPicPr/>
          <p:nvPr/>
        </p:nvPicPr>
        <p:blipFill>
          <a:blip r:embed="rId1"/>
          <a:stretch/>
        </p:blipFill>
        <p:spPr>
          <a:xfrm>
            <a:off x="1491480" y="684000"/>
            <a:ext cx="5173560" cy="6041520"/>
          </a:xfrm>
          <a:prstGeom prst="rect">
            <a:avLst/>
          </a:prstGeom>
          <a:ln w="0">
            <a:noFill/>
          </a:ln>
        </p:spPr>
      </p:pic>
      <p:sp>
        <p:nvSpPr>
          <p:cNvPr id="298" name="slide1_shape1"/>
          <p:cNvSpPr/>
          <p:nvPr/>
        </p:nvSpPr>
        <p:spPr>
          <a:xfrm>
            <a:off x="1632600" y="6202800"/>
            <a:ext cx="184320" cy="184320"/>
          </a:xfrm>
          <a:prstGeom prst="round1Rect">
            <a:avLst>
              <a:gd name="adj" fmla="val 16667"/>
            </a:avLst>
          </a:prstGeom>
          <a:solidFill>
            <a:schemeClr val="accent2"/>
          </a:solidFill>
          <a:ln>
            <a:solidFill>
              <a:srgbClr val="af5c24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chemeClr val="lt1"/>
                </a:solidFill>
                <a:latin typeface="맑은 고딕"/>
                <a:ea typeface="맑은 고딕"/>
              </a:rPr>
              <a:t>1</a:t>
            </a:r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5" name="그림 1" descr=""/>
          <p:cNvPicPr/>
          <p:nvPr/>
        </p:nvPicPr>
        <p:blipFill>
          <a:blip r:embed="rId1"/>
          <a:stretch/>
        </p:blipFill>
        <p:spPr>
          <a:xfrm>
            <a:off x="1426320" y="765360"/>
            <a:ext cx="7087320" cy="4811400"/>
          </a:xfrm>
          <a:prstGeom prst="rect">
            <a:avLst/>
          </a:prstGeom>
          <a:ln w="25400">
            <a:noFill/>
          </a:ln>
        </p:spPr>
      </p:pic>
      <p:graphicFrame>
        <p:nvGraphicFramePr>
          <p:cNvPr id="346" name="표 2"/>
          <p:cNvGraphicFramePr/>
          <p:nvPr/>
        </p:nvGraphicFramePr>
        <p:xfrm>
          <a:off x="-7920" y="-7920"/>
          <a:ext cx="12198240" cy="7058160"/>
        </p:xfrm>
        <a:graphic>
          <a:graphicData uri="http://schemas.openxmlformats.org/drawingml/2006/table">
            <a:tbl>
              <a:tblPr/>
              <a:tblGrid>
                <a:gridCol w="851040"/>
                <a:gridCol w="3465360"/>
                <a:gridCol w="836640"/>
                <a:gridCol w="3706920"/>
                <a:gridCol w="843120"/>
                <a:gridCol w="1175040"/>
                <a:gridCol w="727200"/>
                <a:gridCol w="593280"/>
              </a:tblGrid>
              <a:tr h="247680"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ko-KR" sz="1000" spc="-1" strike="noStrike">
                          <a:solidFill>
                            <a:srgbClr val="000000"/>
                          </a:solidFill>
                          <a:latin typeface="Calibri"/>
                          <a:ea typeface="굴림"/>
                        </a:rPr>
                        <a:t>화면 </a:t>
                      </a:r>
                      <a:r>
                        <a:rPr b="1" lang="en-US" sz="1000" spc="-1" strike="noStrike">
                          <a:solidFill>
                            <a:srgbClr val="000000"/>
                          </a:solidFill>
                          <a:latin typeface="Calibri"/>
                          <a:ea typeface="굴림"/>
                        </a:rPr>
                        <a:t>ID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n-US" sz="1000" spc="-1" strike="noStrike">
                          <a:solidFill>
                            <a:srgbClr val="000000"/>
                          </a:solidFill>
                          <a:latin typeface="Calibri"/>
                          <a:ea typeface="굴림"/>
                        </a:rPr>
                        <a:t>SAH-003-306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ko-KR" sz="1000" spc="-1" strike="noStrike">
                          <a:solidFill>
                            <a:srgbClr val="000000"/>
                          </a:solidFill>
                          <a:latin typeface="Calibri"/>
                          <a:ea typeface="굴림"/>
                        </a:rPr>
                        <a:t>화면 명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ko-KR" sz="1000" spc="-1" strike="noStrike">
                          <a:solidFill>
                            <a:srgbClr val="000000"/>
                          </a:solidFill>
                          <a:latin typeface="Calibri"/>
                          <a:ea typeface="굴림"/>
                        </a:rPr>
                        <a:t>견적요청서 작성페이지</a:t>
                      </a:r>
                      <a:r>
                        <a:rPr b="1" lang="en-US" sz="1000" spc="-1" strike="noStrike">
                          <a:solidFill>
                            <a:srgbClr val="000000"/>
                          </a:solidFill>
                          <a:latin typeface="Calibri"/>
                          <a:ea typeface="굴림"/>
                        </a:rPr>
                        <a:t>-</a:t>
                      </a:r>
                      <a:r>
                        <a:rPr b="1" lang="ko-KR" sz="1000" spc="-1" strike="noStrike">
                          <a:solidFill>
                            <a:srgbClr val="000000"/>
                          </a:solidFill>
                          <a:latin typeface="Calibri"/>
                          <a:ea typeface="굴림"/>
                        </a:rPr>
                        <a:t>행사소요시간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ko-KR" sz="1000" spc="-1" strike="noStrike">
                          <a:solidFill>
                            <a:srgbClr val="000000"/>
                          </a:solidFill>
                          <a:latin typeface="Calibri"/>
                          <a:ea typeface="굴림"/>
                        </a:rPr>
                        <a:t>요구사항 </a:t>
                      </a:r>
                      <a:r>
                        <a:rPr b="1" lang="en-US" sz="1000" spc="-1" strike="noStrike">
                          <a:solidFill>
                            <a:srgbClr val="000000"/>
                          </a:solidFill>
                          <a:latin typeface="Calibri"/>
                          <a:ea typeface="굴림"/>
                        </a:rPr>
                        <a:t>ID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 gridSpan="3"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URQ003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  <a:tr h="452520"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개요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 gridSpan="3"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견적요청사항 중 행사소요시간을 선택 및 직접입력한다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.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사용자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일반회원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개발자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김충현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260760">
                <a:tc gridSpan="4">
                  <a:txBody>
                    <a:bodyPr lIns="91080" rIns="9108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gridSpan="4"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4472c4"/>
                          </a:solidFill>
                          <a:latin typeface="Arial"/>
                          <a:ea typeface="바탕"/>
                        </a:rPr>
                        <a:t>*</a:t>
                      </a:r>
                      <a:r>
                        <a:rPr b="0" lang="ko-KR" sz="1000" spc="-1" strike="noStrike">
                          <a:solidFill>
                            <a:srgbClr val="4472c4"/>
                          </a:solidFill>
                          <a:latin typeface="Arial"/>
                          <a:ea typeface="바탕"/>
                        </a:rPr>
                        <a:t>화면설명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Malgun Gothic"/>
                          <a:ea typeface="맑은 고딕"/>
                        </a:rPr>
                        <a:t>1.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행사예상 소요시간 선택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4472c4"/>
                          </a:solidFill>
                          <a:latin typeface="Arial"/>
                          <a:ea typeface="바탕"/>
                        </a:rPr>
                        <a:t>*</a:t>
                      </a:r>
                      <a:r>
                        <a:rPr b="0" lang="ko-KR" sz="1000" spc="-1" strike="noStrike">
                          <a:solidFill>
                            <a:srgbClr val="4472c4"/>
                          </a:solidFill>
                          <a:latin typeface="Arial"/>
                          <a:ea typeface="바탕"/>
                        </a:rPr>
                        <a:t>특이사항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</a:tbl>
          </a:graphicData>
        </a:graphic>
      </p:graphicFrame>
      <p:pic>
        <p:nvPicPr>
          <p:cNvPr id="347" name="그림 3" descr=""/>
          <p:cNvPicPr/>
          <p:nvPr/>
        </p:nvPicPr>
        <p:blipFill>
          <a:blip r:embed="rId2"/>
          <a:stretch/>
        </p:blipFill>
        <p:spPr>
          <a:xfrm>
            <a:off x="1647000" y="1273680"/>
            <a:ext cx="5637240" cy="4546080"/>
          </a:xfrm>
          <a:prstGeom prst="rect">
            <a:avLst/>
          </a:prstGeom>
          <a:ln w="25400">
            <a:noFill/>
          </a:ln>
        </p:spPr>
      </p:pic>
      <p:sp>
        <p:nvSpPr>
          <p:cNvPr id="348" name="직사각형 4"/>
          <p:cNvSpPr/>
          <p:nvPr/>
        </p:nvSpPr>
        <p:spPr>
          <a:xfrm>
            <a:off x="2704680" y="2228400"/>
            <a:ext cx="246600" cy="237240"/>
          </a:xfrm>
          <a:prstGeom prst="rect">
            <a:avLst/>
          </a:prstGeom>
          <a:solidFill>
            <a:srgbClr val="ed7d31"/>
          </a:solidFill>
          <a:ln cap="rnd" w="12604">
            <a:solidFill>
              <a:srgbClr val="ed7d3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000" spc="-1" strike="noStrike">
                <a:solidFill>
                  <a:srgbClr val="ffffff"/>
                </a:solidFill>
                <a:latin typeface="Arial"/>
                <a:ea typeface="맑은 고딕"/>
              </a:rPr>
              <a:t>1</a:t>
            </a:r>
            <a:endParaRPr b="0" lang="en-US" sz="1000" spc="-1" strike="noStrike">
              <a:solidFill>
                <a:srgbClr val="000000"/>
              </a:solidFill>
              <a:latin typeface="맑은 고딕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0" name="표 15"/>
          <p:cNvGraphicFramePr/>
          <p:nvPr/>
        </p:nvGraphicFramePr>
        <p:xfrm>
          <a:off x="156600" y="182160"/>
          <a:ext cx="11990160" cy="6585120"/>
        </p:xfrm>
        <a:graphic>
          <a:graphicData uri="http://schemas.openxmlformats.org/drawingml/2006/table">
            <a:tbl>
              <a:tblPr/>
              <a:tblGrid>
                <a:gridCol w="815760"/>
                <a:gridCol w="3329640"/>
                <a:gridCol w="747360"/>
                <a:gridCol w="3657600"/>
                <a:gridCol w="852120"/>
                <a:gridCol w="1173240"/>
                <a:gridCol w="672840"/>
                <a:gridCol w="741960"/>
              </a:tblGrid>
              <a:tr h="26208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함초롬돋움"/>
                        </a:rPr>
                        <a:t>화면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함초롬돋움"/>
                        </a:rPr>
                        <a:t> 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함초롬돋움"/>
                        </a:rPr>
                        <a:t>ID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바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함초롬돋움"/>
                        </a:rPr>
                        <a:t>SAH035-03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바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함초롬돋움"/>
                        </a:rPr>
                        <a:t>화면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함초롬돋움"/>
                        </a:rPr>
                        <a:t> 명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바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함초롬돋움"/>
                        </a:rPr>
                        <a:t>관리자페이지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함초롬돋움"/>
                        </a:rPr>
                        <a:t>-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함초롬돋움"/>
                        </a:rPr>
                        <a:t>전체회원관리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바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함초롬돋움"/>
                        </a:rPr>
                        <a:t>요구사항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함초롬돋움"/>
                        </a:rPr>
                        <a:t>ID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바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 gridSpan="3"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함초롬돋움"/>
                        </a:rPr>
                        <a:t>URQ035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바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  <a:tr h="29952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함초롬돋움"/>
                        </a:rPr>
                        <a:t>개요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바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 gridSpan="3"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함초롬돋움"/>
                        </a:rPr>
                        <a:t>영구제명 회원을 조회할 수 있는 관리자 페이지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바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함초롬돋움"/>
                        </a:rPr>
                        <a:t>사용자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바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함초롬돋움"/>
                        </a:rPr>
                        <a:t>관리자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바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함초롬돋움"/>
                        </a:rPr>
                        <a:t>개발자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바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함초롬돋움"/>
                        </a:rPr>
                        <a:t>천세훈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바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023520">
                <a:tc gridSpan="4">
                  <a:txBody>
                    <a:bodyPr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gridSpan="4"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맑은 고딕"/>
                          <a:ea typeface="함초롬돋움"/>
                        </a:rPr>
                        <a:t>*</a:t>
                      </a:r>
                      <a:r>
                        <a:rPr b="0" lang="ko-KR" sz="1000" spc="-1" strike="noStrike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맑은 고딕"/>
                          <a:ea typeface="함초롬돋움"/>
                        </a:rPr>
                        <a:t>화면설명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바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함초롬돋움"/>
                        </a:rPr>
                        <a:t>영구제명 회원 목록 출력 리스트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바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바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바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바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바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바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바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바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바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바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바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바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바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맑은 고딕"/>
                          <a:ea typeface="함초롬돋움"/>
                        </a:rPr>
                        <a:t>*</a:t>
                      </a:r>
                      <a:r>
                        <a:rPr b="0" lang="ko-KR" sz="1000" spc="-1" strike="noStrike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맑은 고딕"/>
                          <a:ea typeface="함초롬돋움"/>
                        </a:rPr>
                        <a:t>특이사항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바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</a:tbl>
          </a:graphicData>
        </a:graphic>
      </p:graphicFrame>
      <p:sp>
        <p:nvSpPr>
          <p:cNvPr id="1171" name="slide5_shape 7"/>
          <p:cNvSpPr/>
          <p:nvPr/>
        </p:nvSpPr>
        <p:spPr>
          <a:xfrm>
            <a:off x="2131200" y="1739160"/>
            <a:ext cx="184320" cy="184320"/>
          </a:xfrm>
          <a:prstGeom prst="round1Rect">
            <a:avLst>
              <a:gd name="adj" fmla="val 16667"/>
            </a:avLst>
          </a:prstGeom>
          <a:solidFill>
            <a:srgbClr val="ed7d31"/>
          </a:solidFill>
          <a:ln>
            <a:solidFill>
              <a:srgbClr val="ae5a2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chemeClr val="lt1"/>
                </a:solidFill>
                <a:latin typeface="맑은 고딕"/>
                <a:ea typeface="맑은 고딕"/>
              </a:rPr>
              <a:t>1</a:t>
            </a:r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172" name="slide5_shape 8"/>
          <p:cNvSpPr/>
          <p:nvPr/>
        </p:nvSpPr>
        <p:spPr>
          <a:xfrm>
            <a:off x="4404960" y="2315880"/>
            <a:ext cx="184320" cy="184320"/>
          </a:xfrm>
          <a:prstGeom prst="round1Rect">
            <a:avLst>
              <a:gd name="adj" fmla="val 16667"/>
            </a:avLst>
          </a:prstGeom>
          <a:solidFill>
            <a:srgbClr val="ed7d31"/>
          </a:solidFill>
          <a:ln>
            <a:solidFill>
              <a:srgbClr val="ae5a2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chemeClr val="lt1"/>
                </a:solidFill>
                <a:latin typeface="맑은 고딕"/>
                <a:ea typeface="맑은 고딕"/>
              </a:rPr>
              <a:t>2</a:t>
            </a:r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173" name="slide5_shape 9"/>
          <p:cNvSpPr/>
          <p:nvPr/>
        </p:nvSpPr>
        <p:spPr>
          <a:xfrm>
            <a:off x="6370200" y="4868640"/>
            <a:ext cx="184320" cy="184320"/>
          </a:xfrm>
          <a:prstGeom prst="round1Rect">
            <a:avLst>
              <a:gd name="adj" fmla="val 16667"/>
            </a:avLst>
          </a:prstGeom>
          <a:solidFill>
            <a:srgbClr val="ed7d31"/>
          </a:solidFill>
          <a:ln>
            <a:solidFill>
              <a:srgbClr val="ae5a2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chemeClr val="lt1"/>
                </a:solidFill>
                <a:latin typeface="맑은 고딕"/>
                <a:ea typeface="맑은 고딕"/>
              </a:rPr>
              <a:t>3</a:t>
            </a:r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</p:txBody>
      </p:sp>
      <p:pic>
        <p:nvPicPr>
          <p:cNvPr id="1174" name="" descr=""/>
          <p:cNvPicPr/>
          <p:nvPr/>
        </p:nvPicPr>
        <p:blipFill>
          <a:blip r:embed="rId1"/>
          <a:stretch/>
        </p:blipFill>
        <p:spPr>
          <a:xfrm>
            <a:off x="244440" y="1260000"/>
            <a:ext cx="8395560" cy="4172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5" name="표 2"/>
          <p:cNvGraphicFramePr/>
          <p:nvPr/>
        </p:nvGraphicFramePr>
        <p:xfrm>
          <a:off x="97200" y="71280"/>
          <a:ext cx="11990160" cy="6710040"/>
        </p:xfrm>
        <a:graphic>
          <a:graphicData uri="http://schemas.openxmlformats.org/drawingml/2006/table">
            <a:tbl>
              <a:tblPr/>
              <a:tblGrid>
                <a:gridCol w="815760"/>
                <a:gridCol w="3329640"/>
                <a:gridCol w="747360"/>
                <a:gridCol w="3657600"/>
                <a:gridCol w="852120"/>
                <a:gridCol w="1173240"/>
                <a:gridCol w="672840"/>
                <a:gridCol w="741960"/>
              </a:tblGrid>
              <a:tr h="26028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함초롬돋움"/>
                        </a:rPr>
                        <a:t>화면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함초롬돋움"/>
                        </a:rPr>
                        <a:t> 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함초롬돋움"/>
                        </a:rPr>
                        <a:t>ID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함초롬돋움"/>
                        </a:rPr>
                        <a:t>SAH035-04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함초롬돋움"/>
                        </a:rPr>
                        <a:t>화면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함초롬돋움"/>
                        </a:rPr>
                        <a:t> 명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함초롬돋움"/>
                        </a:rPr>
                        <a:t>관리자페이지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함초롬돋움"/>
                        </a:rPr>
                        <a:t>-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함초롬돋움"/>
                        </a:rPr>
                        <a:t>자격증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함초롬돋움"/>
                        </a:rPr>
                        <a:t>요구사항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함초롬돋움"/>
                        </a:rPr>
                        <a:t>ID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 gridSpan="3"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함초롬돋움"/>
                        </a:rPr>
                        <a:t>URQ035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  <a:tr h="29628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함초롬돋움"/>
                        </a:rPr>
                        <a:t>개요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 gridSpan="3"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함초롬돋움"/>
                        </a:rPr>
                        <a:t>자격증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함초롬돋움"/>
                        </a:rPr>
                        <a:t> 승인 요청을 조회하고 승급 승인하는 페이지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함초롬돋움"/>
                        </a:rPr>
                        <a:t>사용자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함초롬돋움"/>
                        </a:rPr>
                        <a:t>관리자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함초롬돋움"/>
                        </a:rPr>
                        <a:t>개발자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함초롬돋움"/>
                        </a:rPr>
                        <a:t>천세훈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153480">
                <a:tc gridSpan="4">
                  <a:txBody>
                    <a:bodyPr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gridSpan="4"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맑은 고딕"/>
                          <a:ea typeface="함초롬돋움"/>
                        </a:rPr>
                        <a:t>*</a:t>
                      </a:r>
                      <a:r>
                        <a:rPr b="0" lang="ko-KR" sz="1000" spc="-1" strike="noStrike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맑은 고딕"/>
                          <a:ea typeface="함초롬돋움"/>
                        </a:rPr>
                        <a:t>화면설명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함초롬돋움"/>
                        </a:rPr>
                        <a:t>1.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함초롬돋움"/>
                        </a:rPr>
                        <a:t>자격증번호 클릭시 상세 자격증 정보 모달 창 팝업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함초롬돋움"/>
                        </a:rPr>
                        <a:t>2.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함초롬돋움"/>
                        </a:rPr>
                        <a:t>승인 버튼 클릭 시 리스트에서 사라지며 회원 정보를 승급종류에 따라 승급 처리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함초롬돋움"/>
                        </a:rPr>
                        <a:t>3.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함초롬돋움"/>
                        </a:rPr>
                        <a:t>거부 버튼 클릭 시 리스트에서 사라지며 회원 정보는 변경하지 않음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맑은 고딕"/>
                          <a:ea typeface="함초롬돋움"/>
                        </a:rPr>
                        <a:t>*</a:t>
                      </a:r>
                      <a:r>
                        <a:rPr b="0" lang="ko-KR" sz="1000" spc="-1" strike="noStrike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맑은 고딕"/>
                          <a:ea typeface="함초롬돋움"/>
                        </a:rPr>
                        <a:t>특이사항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</a:tbl>
          </a:graphicData>
        </a:graphic>
      </p:graphicFrame>
      <p:pic>
        <p:nvPicPr>
          <p:cNvPr id="1176" name="" descr=""/>
          <p:cNvPicPr/>
          <p:nvPr/>
        </p:nvPicPr>
        <p:blipFill>
          <a:blip r:embed="rId1"/>
          <a:stretch/>
        </p:blipFill>
        <p:spPr>
          <a:xfrm>
            <a:off x="180000" y="1267200"/>
            <a:ext cx="8426160" cy="4132800"/>
          </a:xfrm>
          <a:prstGeom prst="rect">
            <a:avLst/>
          </a:prstGeom>
          <a:ln w="0">
            <a:noFill/>
          </a:ln>
        </p:spPr>
      </p:pic>
      <p:sp>
        <p:nvSpPr>
          <p:cNvPr id="1177" name="slide6_shape1"/>
          <p:cNvSpPr/>
          <p:nvPr/>
        </p:nvSpPr>
        <p:spPr>
          <a:xfrm>
            <a:off x="2160000" y="2160000"/>
            <a:ext cx="184320" cy="184320"/>
          </a:xfrm>
          <a:prstGeom prst="round1Rect">
            <a:avLst>
              <a:gd name="adj" fmla="val 16667"/>
            </a:avLst>
          </a:prstGeom>
          <a:solidFill>
            <a:srgbClr val="ed7d31"/>
          </a:solidFill>
          <a:ln>
            <a:solidFill>
              <a:srgbClr val="ae5a2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2000" spc="-1" strike="noStrike">
                <a:solidFill>
                  <a:schemeClr val="lt1"/>
                </a:solidFill>
                <a:latin typeface="맑은 고딕"/>
                <a:ea typeface="맑은 고딕"/>
              </a:rPr>
              <a:t>1</a:t>
            </a:r>
            <a:endParaRPr b="0" lang="en-US" sz="20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178" name="slide6_shape2"/>
          <p:cNvSpPr/>
          <p:nvPr/>
        </p:nvSpPr>
        <p:spPr>
          <a:xfrm>
            <a:off x="7735680" y="1980000"/>
            <a:ext cx="184320" cy="184320"/>
          </a:xfrm>
          <a:prstGeom prst="round1Rect">
            <a:avLst>
              <a:gd name="adj" fmla="val 16667"/>
            </a:avLst>
          </a:prstGeom>
          <a:solidFill>
            <a:srgbClr val="ed7d31"/>
          </a:solidFill>
          <a:ln>
            <a:solidFill>
              <a:srgbClr val="ae5a2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chemeClr val="lt1"/>
                </a:solidFill>
                <a:latin typeface="맑은 고딕"/>
                <a:ea typeface="맑은 고딕"/>
              </a:rPr>
              <a:t>2</a:t>
            </a:r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179" name="slide6_shape3"/>
          <p:cNvSpPr/>
          <p:nvPr/>
        </p:nvSpPr>
        <p:spPr>
          <a:xfrm>
            <a:off x="8100000" y="1975680"/>
            <a:ext cx="184320" cy="184320"/>
          </a:xfrm>
          <a:prstGeom prst="round1Rect">
            <a:avLst>
              <a:gd name="adj" fmla="val 16667"/>
            </a:avLst>
          </a:prstGeom>
          <a:solidFill>
            <a:srgbClr val="ed7d31"/>
          </a:solidFill>
          <a:ln>
            <a:solidFill>
              <a:srgbClr val="ae5a2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chemeClr val="lt1"/>
                </a:solidFill>
                <a:latin typeface="맑은 고딕"/>
                <a:ea typeface="맑은 고딕"/>
              </a:rPr>
              <a:t>3</a:t>
            </a:r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80" name="표 16"/>
          <p:cNvGraphicFramePr/>
          <p:nvPr/>
        </p:nvGraphicFramePr>
        <p:xfrm>
          <a:off x="97200" y="71280"/>
          <a:ext cx="11990160" cy="6710040"/>
        </p:xfrm>
        <a:graphic>
          <a:graphicData uri="http://schemas.openxmlformats.org/drawingml/2006/table">
            <a:tbl>
              <a:tblPr/>
              <a:tblGrid>
                <a:gridCol w="815760"/>
                <a:gridCol w="3329640"/>
                <a:gridCol w="747360"/>
                <a:gridCol w="3657600"/>
                <a:gridCol w="852120"/>
                <a:gridCol w="1173240"/>
                <a:gridCol w="672840"/>
                <a:gridCol w="741960"/>
              </a:tblGrid>
              <a:tr h="26028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함초롬돋움"/>
                        </a:rPr>
                        <a:t>화면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함초롬돋움"/>
                        </a:rPr>
                        <a:t> 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함초롬돋움"/>
                        </a:rPr>
                        <a:t>ID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함초롬돋움"/>
                        </a:rPr>
                        <a:t>SAH035-05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함초롬돋움"/>
                        </a:rPr>
                        <a:t>화면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함초롬돋움"/>
                        </a:rPr>
                        <a:t> 명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함초롬돋움"/>
                        </a:rPr>
                        <a:t>관리자페이지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함초롬돋움"/>
                        </a:rPr>
                        <a:t>-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함초롬돋움"/>
                        </a:rPr>
                        <a:t>자격증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함초롬돋움"/>
                        </a:rPr>
                        <a:t>요구사항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함초롬돋움"/>
                        </a:rPr>
                        <a:t>ID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 gridSpan="3"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함초롬돋움"/>
                        </a:rPr>
                        <a:t>URQ035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  <a:tr h="29628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함초롬돋움"/>
                        </a:rPr>
                        <a:t>개요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 gridSpan="3"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함초롬돋움"/>
                        </a:rPr>
                        <a:t>승인처리된 자격증목록을 조회하는 페이지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함초롬돋움"/>
                        </a:rPr>
                        <a:t>사용자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함초롬돋움"/>
                        </a:rPr>
                        <a:t>관리자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함초롬돋움"/>
                        </a:rPr>
                        <a:t>개발자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함초롬돋움"/>
                        </a:rPr>
                        <a:t>천세훈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153480">
                <a:tc gridSpan="4">
                  <a:txBody>
                    <a:bodyPr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gridSpan="4"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맑은 고딕"/>
                          <a:ea typeface="함초롬돋움"/>
                        </a:rPr>
                        <a:t>*</a:t>
                      </a:r>
                      <a:r>
                        <a:rPr b="0" lang="ko-KR" sz="1000" spc="-1" strike="noStrike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맑은 고딕"/>
                          <a:ea typeface="함초롬돋움"/>
                        </a:rPr>
                        <a:t>화면설명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맑은 고딕"/>
                          <a:ea typeface="함초롬돋움"/>
                        </a:rPr>
                        <a:t>*</a:t>
                      </a:r>
                      <a:r>
                        <a:rPr b="0" lang="ko-KR" sz="1000" spc="-1" strike="noStrike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맑은 고딕"/>
                          <a:ea typeface="함초롬돋움"/>
                        </a:rPr>
                        <a:t>특이사항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맑은 고딕"/>
                          <a:ea typeface="함초롬돋움"/>
                        </a:rPr>
                        <a:t>승인처리된 자격증목록을 조회하는 페이지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</a:tbl>
          </a:graphicData>
        </a:graphic>
      </p:graphicFrame>
      <p:sp>
        <p:nvSpPr>
          <p:cNvPr id="1181" name="slide6_shape 1"/>
          <p:cNvSpPr/>
          <p:nvPr/>
        </p:nvSpPr>
        <p:spPr>
          <a:xfrm>
            <a:off x="2160000" y="2160000"/>
            <a:ext cx="184320" cy="184320"/>
          </a:xfrm>
          <a:prstGeom prst="round1Rect">
            <a:avLst>
              <a:gd name="adj" fmla="val 16667"/>
            </a:avLst>
          </a:prstGeom>
          <a:solidFill>
            <a:srgbClr val="ed7d31"/>
          </a:solidFill>
          <a:ln>
            <a:solidFill>
              <a:srgbClr val="ae5a2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2000" spc="-1" strike="noStrike">
                <a:solidFill>
                  <a:schemeClr val="lt1"/>
                </a:solidFill>
                <a:latin typeface="맑은 고딕"/>
                <a:ea typeface="맑은 고딕"/>
              </a:rPr>
              <a:t>1</a:t>
            </a:r>
            <a:endParaRPr b="0" lang="en-US" sz="20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182" name="slide6_shape 2"/>
          <p:cNvSpPr/>
          <p:nvPr/>
        </p:nvSpPr>
        <p:spPr>
          <a:xfrm>
            <a:off x="7735680" y="1980000"/>
            <a:ext cx="184320" cy="184320"/>
          </a:xfrm>
          <a:prstGeom prst="round1Rect">
            <a:avLst>
              <a:gd name="adj" fmla="val 16667"/>
            </a:avLst>
          </a:prstGeom>
          <a:solidFill>
            <a:srgbClr val="ed7d31"/>
          </a:solidFill>
          <a:ln>
            <a:solidFill>
              <a:srgbClr val="ae5a2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chemeClr val="lt1"/>
                </a:solidFill>
                <a:latin typeface="맑은 고딕"/>
                <a:ea typeface="맑은 고딕"/>
              </a:rPr>
              <a:t>2</a:t>
            </a:r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183" name="slide6_shape 3"/>
          <p:cNvSpPr/>
          <p:nvPr/>
        </p:nvSpPr>
        <p:spPr>
          <a:xfrm>
            <a:off x="8100000" y="1975680"/>
            <a:ext cx="184320" cy="184320"/>
          </a:xfrm>
          <a:prstGeom prst="round1Rect">
            <a:avLst>
              <a:gd name="adj" fmla="val 16667"/>
            </a:avLst>
          </a:prstGeom>
          <a:solidFill>
            <a:srgbClr val="ed7d31"/>
          </a:solidFill>
          <a:ln>
            <a:solidFill>
              <a:srgbClr val="ae5a2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chemeClr val="lt1"/>
                </a:solidFill>
                <a:latin typeface="맑은 고딕"/>
                <a:ea typeface="맑은 고딕"/>
              </a:rPr>
              <a:t>3</a:t>
            </a:r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</p:txBody>
      </p:sp>
      <p:pic>
        <p:nvPicPr>
          <p:cNvPr id="1184" name="" descr=""/>
          <p:cNvPicPr/>
          <p:nvPr/>
        </p:nvPicPr>
        <p:blipFill>
          <a:blip r:embed="rId1"/>
          <a:stretch/>
        </p:blipFill>
        <p:spPr>
          <a:xfrm>
            <a:off x="180000" y="1613520"/>
            <a:ext cx="8415360" cy="41464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85" name="표 17"/>
          <p:cNvGraphicFramePr/>
          <p:nvPr/>
        </p:nvGraphicFramePr>
        <p:xfrm>
          <a:off x="97200" y="71280"/>
          <a:ext cx="11990160" cy="6710040"/>
        </p:xfrm>
        <a:graphic>
          <a:graphicData uri="http://schemas.openxmlformats.org/drawingml/2006/table">
            <a:tbl>
              <a:tblPr/>
              <a:tblGrid>
                <a:gridCol w="815760"/>
                <a:gridCol w="3329640"/>
                <a:gridCol w="747360"/>
                <a:gridCol w="3657600"/>
                <a:gridCol w="852120"/>
                <a:gridCol w="1173240"/>
                <a:gridCol w="672840"/>
                <a:gridCol w="741960"/>
              </a:tblGrid>
              <a:tr h="26028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함초롬돋움"/>
                        </a:rPr>
                        <a:t>화면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함초롬돋움"/>
                        </a:rPr>
                        <a:t> 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함초롬돋움"/>
                        </a:rPr>
                        <a:t>ID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함초롬돋움"/>
                        </a:rPr>
                        <a:t>SAH035-06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함초롬돋움"/>
                        </a:rPr>
                        <a:t>화면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함초롬돋움"/>
                        </a:rPr>
                        <a:t> 명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함초롬돋움"/>
                        </a:rPr>
                        <a:t>관리자페이지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함초롬돋움"/>
                        </a:rPr>
                        <a:t>-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함초롬돋움"/>
                        </a:rPr>
                        <a:t>자격증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함초롬돋움"/>
                        </a:rPr>
                        <a:t>요구사항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함초롬돋움"/>
                        </a:rPr>
                        <a:t>ID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 gridSpan="3"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함초롬돋움"/>
                        </a:rPr>
                        <a:t>URQ035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  <a:tr h="29628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함초롬돋움"/>
                        </a:rPr>
                        <a:t>개요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 gridSpan="3"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함초롬돋움"/>
                        </a:rPr>
                        <a:t>자격증 인증 불가로 승인 반려된 자격증 목록을 조회하는 페이지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함초롬돋움"/>
                        </a:rPr>
                        <a:t>사용자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함초롬돋움"/>
                        </a:rPr>
                        <a:t>관리자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함초롬돋움"/>
                        </a:rPr>
                        <a:t>개발자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함초롬돋움"/>
                        </a:rPr>
                        <a:t>천세훈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153480">
                <a:tc gridSpan="4">
                  <a:txBody>
                    <a:bodyPr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gridSpan="4"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맑은 고딕"/>
                          <a:ea typeface="함초롬돋움"/>
                        </a:rPr>
                        <a:t>*</a:t>
                      </a:r>
                      <a:r>
                        <a:rPr b="0" lang="ko-KR" sz="1000" spc="-1" strike="noStrike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맑은 고딕"/>
                          <a:ea typeface="함초롬돋움"/>
                        </a:rPr>
                        <a:t>화면설명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맑은 고딕"/>
                          <a:ea typeface="함초롬돋움"/>
                        </a:rPr>
                        <a:t>*</a:t>
                      </a:r>
                      <a:r>
                        <a:rPr b="0" lang="ko-KR" sz="1000" spc="-1" strike="noStrike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맑은 고딕"/>
                          <a:ea typeface="함초롬돋움"/>
                        </a:rPr>
                        <a:t>특이사항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맑은 고딕"/>
                          <a:ea typeface="함초롬돋움"/>
                        </a:rPr>
                        <a:t>자격증 인증 불가로 승인 반려된 자격증 목록을 조회하는 페이지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</a:tbl>
          </a:graphicData>
        </a:graphic>
      </p:graphicFrame>
      <p:sp>
        <p:nvSpPr>
          <p:cNvPr id="1186" name="slide6_shape 4"/>
          <p:cNvSpPr/>
          <p:nvPr/>
        </p:nvSpPr>
        <p:spPr>
          <a:xfrm>
            <a:off x="2160000" y="2160000"/>
            <a:ext cx="184320" cy="184320"/>
          </a:xfrm>
          <a:prstGeom prst="round1Rect">
            <a:avLst>
              <a:gd name="adj" fmla="val 16667"/>
            </a:avLst>
          </a:prstGeom>
          <a:solidFill>
            <a:srgbClr val="ed7d31"/>
          </a:solidFill>
          <a:ln>
            <a:solidFill>
              <a:srgbClr val="ae5a2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2000" spc="-1" strike="noStrike">
                <a:solidFill>
                  <a:schemeClr val="lt1"/>
                </a:solidFill>
                <a:latin typeface="맑은 고딕"/>
                <a:ea typeface="맑은 고딕"/>
              </a:rPr>
              <a:t>1</a:t>
            </a:r>
            <a:endParaRPr b="0" lang="en-US" sz="20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187" name="slide6_shape 5"/>
          <p:cNvSpPr/>
          <p:nvPr/>
        </p:nvSpPr>
        <p:spPr>
          <a:xfrm>
            <a:off x="7735680" y="1980000"/>
            <a:ext cx="184320" cy="184320"/>
          </a:xfrm>
          <a:prstGeom prst="round1Rect">
            <a:avLst>
              <a:gd name="adj" fmla="val 16667"/>
            </a:avLst>
          </a:prstGeom>
          <a:solidFill>
            <a:srgbClr val="ed7d31"/>
          </a:solidFill>
          <a:ln>
            <a:solidFill>
              <a:srgbClr val="ae5a2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chemeClr val="lt1"/>
                </a:solidFill>
                <a:latin typeface="맑은 고딕"/>
                <a:ea typeface="맑은 고딕"/>
              </a:rPr>
              <a:t>2</a:t>
            </a:r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188" name="slide6_shape 6"/>
          <p:cNvSpPr/>
          <p:nvPr/>
        </p:nvSpPr>
        <p:spPr>
          <a:xfrm>
            <a:off x="8100000" y="1975680"/>
            <a:ext cx="184320" cy="184320"/>
          </a:xfrm>
          <a:prstGeom prst="round1Rect">
            <a:avLst>
              <a:gd name="adj" fmla="val 16667"/>
            </a:avLst>
          </a:prstGeom>
          <a:solidFill>
            <a:srgbClr val="ed7d31"/>
          </a:solidFill>
          <a:ln>
            <a:solidFill>
              <a:srgbClr val="ae5a2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chemeClr val="lt1"/>
                </a:solidFill>
                <a:latin typeface="맑은 고딕"/>
                <a:ea typeface="맑은 고딕"/>
              </a:rPr>
              <a:t>3</a:t>
            </a:r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</p:txBody>
      </p:sp>
      <p:pic>
        <p:nvPicPr>
          <p:cNvPr id="1189" name="" descr=""/>
          <p:cNvPicPr/>
          <p:nvPr/>
        </p:nvPicPr>
        <p:blipFill>
          <a:blip r:embed="rId1"/>
          <a:stretch/>
        </p:blipFill>
        <p:spPr>
          <a:xfrm>
            <a:off x="180000" y="1431000"/>
            <a:ext cx="8413920" cy="4149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90" name="표 2"/>
          <p:cNvGraphicFramePr/>
          <p:nvPr/>
        </p:nvGraphicFramePr>
        <p:xfrm>
          <a:off x="97200" y="71280"/>
          <a:ext cx="11990160" cy="6709680"/>
        </p:xfrm>
        <a:graphic>
          <a:graphicData uri="http://schemas.openxmlformats.org/drawingml/2006/table">
            <a:tbl>
              <a:tblPr/>
              <a:tblGrid>
                <a:gridCol w="815760"/>
                <a:gridCol w="3329640"/>
                <a:gridCol w="747360"/>
                <a:gridCol w="3657600"/>
                <a:gridCol w="852120"/>
                <a:gridCol w="1173240"/>
                <a:gridCol w="672840"/>
                <a:gridCol w="741960"/>
              </a:tblGrid>
              <a:tr h="26028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함초롬돋움"/>
                        </a:rPr>
                        <a:t>화면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함초롬돋움"/>
                        </a:rPr>
                        <a:t> 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함초롬돋움"/>
                        </a:rPr>
                        <a:t>ID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함초롬돋움"/>
                        </a:rPr>
                        <a:t>SAH035-07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함초롬돋움"/>
                        </a:rPr>
                        <a:t>화면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함초롬돋움"/>
                        </a:rPr>
                        <a:t> 명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함초롬돋움"/>
                        </a:rPr>
                        <a:t>관리자페이지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함초롬돋움"/>
                        </a:rPr>
                        <a:t>-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함초롬돋움"/>
                        </a:rPr>
                        <a:t>공모전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함초롬돋움"/>
                        </a:rPr>
                        <a:t>요구사항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함초롬돋움"/>
                        </a:rPr>
                        <a:t>ID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 gridSpan="3"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함초롬돋움"/>
                        </a:rPr>
                        <a:t>URQ035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  <a:tr h="29628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함초롬돋움"/>
                        </a:rPr>
                        <a:t>개요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 gridSpan="3"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함초롬돋움"/>
                        </a:rPr>
                        <a:t>공모전이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함초롬돋움"/>
                        </a:rPr>
                        <a:t> 끝나고 상금 정산을 승인하는 페이지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함초롬돋움"/>
                        </a:rPr>
                        <a:t>사용자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함초롬돋움"/>
                        </a:rPr>
                        <a:t>관리자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함초롬돋움"/>
                        </a:rPr>
                        <a:t>개발자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함초롬돋움"/>
                        </a:rPr>
                        <a:t>천세훈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153480">
                <a:tc gridSpan="4">
                  <a:txBody>
                    <a:bodyPr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gridSpan="4"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맑은 고딕"/>
                          <a:ea typeface="함초롬돋움"/>
                        </a:rPr>
                        <a:t>*</a:t>
                      </a:r>
                      <a:r>
                        <a:rPr b="0" lang="ko-KR" sz="1000" spc="-1" strike="noStrike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맑은 고딕"/>
                          <a:ea typeface="함초롬돋움"/>
                        </a:rPr>
                        <a:t>화면설명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함초롬돋움"/>
                        </a:rPr>
                        <a:t>1.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함초롬돋움"/>
                        </a:rPr>
                        <a:t>공모전 제목 클릭시 해당 공모전 상세페이지로 이동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함초롬돋움"/>
                        </a:rPr>
                        <a:t>2. 1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함초롬돋움"/>
                        </a:rPr>
                        <a:t>등 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함초롬돋움"/>
                        </a:rPr>
                        <a:t>2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함초롬돋움"/>
                        </a:rPr>
                        <a:t>등 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함초롬돋움"/>
                        </a:rPr>
                        <a:t>3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함초롬돋움"/>
                        </a:rPr>
                        <a:t>등 수상자 아이디 클릭시 해당 상금과 졔좌정보를 모달창으로 확인 가능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함초롬돋움"/>
                        </a:rPr>
                        <a:t>3.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함초롬돋움"/>
                        </a:rPr>
                        <a:t>버튼 클릭 시 해당 우승자에게 상금 송금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맑은 고딕"/>
                          <a:ea typeface="함초롬돋움"/>
                        </a:rPr>
                        <a:t>*</a:t>
                      </a:r>
                      <a:r>
                        <a:rPr b="0" lang="ko-KR" sz="1000" spc="-1" strike="noStrike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맑은 고딕"/>
                          <a:ea typeface="함초롬돋움"/>
                        </a:rPr>
                        <a:t>특이사항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</a:tbl>
          </a:graphicData>
        </a:graphic>
      </p:graphicFrame>
      <p:pic>
        <p:nvPicPr>
          <p:cNvPr id="1191" name="" descr=""/>
          <p:cNvPicPr/>
          <p:nvPr/>
        </p:nvPicPr>
        <p:blipFill>
          <a:blip r:embed="rId1"/>
          <a:stretch/>
        </p:blipFill>
        <p:spPr>
          <a:xfrm>
            <a:off x="360000" y="1260000"/>
            <a:ext cx="8280000" cy="4067640"/>
          </a:xfrm>
          <a:prstGeom prst="rect">
            <a:avLst/>
          </a:prstGeom>
          <a:ln w="0">
            <a:noFill/>
          </a:ln>
        </p:spPr>
      </p:pic>
      <p:sp>
        <p:nvSpPr>
          <p:cNvPr id="1192" name="slide7_shape1"/>
          <p:cNvSpPr/>
          <p:nvPr/>
        </p:nvSpPr>
        <p:spPr>
          <a:xfrm>
            <a:off x="4135680" y="1800000"/>
            <a:ext cx="184320" cy="184320"/>
          </a:xfrm>
          <a:prstGeom prst="round1Rect">
            <a:avLst>
              <a:gd name="adj" fmla="val 16667"/>
            </a:avLst>
          </a:prstGeom>
          <a:solidFill>
            <a:srgbClr val="ed7d31"/>
          </a:solidFill>
          <a:ln>
            <a:solidFill>
              <a:srgbClr val="ae5a2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chemeClr val="lt1"/>
                </a:solidFill>
                <a:latin typeface="맑은 고딕"/>
                <a:ea typeface="맑은 고딕"/>
              </a:rPr>
              <a:t>1</a:t>
            </a:r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193" name="slide7_shape2"/>
          <p:cNvSpPr/>
          <p:nvPr/>
        </p:nvSpPr>
        <p:spPr>
          <a:xfrm>
            <a:off x="6300000" y="1800000"/>
            <a:ext cx="184320" cy="184320"/>
          </a:xfrm>
          <a:prstGeom prst="round1Rect">
            <a:avLst>
              <a:gd name="adj" fmla="val 16667"/>
            </a:avLst>
          </a:prstGeom>
          <a:solidFill>
            <a:srgbClr val="ed7d31"/>
          </a:solidFill>
          <a:ln>
            <a:solidFill>
              <a:srgbClr val="ae5a2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chemeClr val="lt1"/>
                </a:solidFill>
                <a:latin typeface="맑은 고딕"/>
                <a:ea typeface="맑은 고딕"/>
              </a:rPr>
              <a:t>2</a:t>
            </a:r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194" name="slide7_shape3"/>
          <p:cNvSpPr/>
          <p:nvPr/>
        </p:nvSpPr>
        <p:spPr>
          <a:xfrm>
            <a:off x="6660000" y="1800000"/>
            <a:ext cx="184320" cy="184320"/>
          </a:xfrm>
          <a:prstGeom prst="round1Rect">
            <a:avLst>
              <a:gd name="adj" fmla="val 16667"/>
            </a:avLst>
          </a:prstGeom>
          <a:solidFill>
            <a:srgbClr val="ed7d31"/>
          </a:solidFill>
          <a:ln>
            <a:solidFill>
              <a:srgbClr val="ae5a2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chemeClr val="lt1"/>
                </a:solidFill>
                <a:latin typeface="맑은 고딕"/>
                <a:ea typeface="맑은 고딕"/>
              </a:rPr>
              <a:t>3</a:t>
            </a:r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95" name="표 2"/>
          <p:cNvGraphicFramePr/>
          <p:nvPr/>
        </p:nvGraphicFramePr>
        <p:xfrm>
          <a:off x="97200" y="71280"/>
          <a:ext cx="11990160" cy="6710040"/>
        </p:xfrm>
        <a:graphic>
          <a:graphicData uri="http://schemas.openxmlformats.org/drawingml/2006/table">
            <a:tbl>
              <a:tblPr/>
              <a:tblGrid>
                <a:gridCol w="815760"/>
                <a:gridCol w="3329640"/>
                <a:gridCol w="747360"/>
                <a:gridCol w="3657600"/>
                <a:gridCol w="852120"/>
                <a:gridCol w="1173240"/>
                <a:gridCol w="672840"/>
                <a:gridCol w="741960"/>
              </a:tblGrid>
              <a:tr h="26028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함초롬돋움"/>
                        </a:rPr>
                        <a:t>화면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함초롬돋움"/>
                        </a:rPr>
                        <a:t> 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함초롬돋움"/>
                        </a:rPr>
                        <a:t>ID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함초롬돋움"/>
                        </a:rPr>
                        <a:t>SAH035-08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함초롬돋움"/>
                        </a:rPr>
                        <a:t>화면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함초롬돋움"/>
                        </a:rPr>
                        <a:t> 명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함초롬돋움"/>
                        </a:rPr>
                        <a:t>관리자페이지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함초롬돋움"/>
                        </a:rPr>
                        <a:t>-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함초롬돋움"/>
                        </a:rPr>
                        <a:t>신고회원관리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함초롬돋움"/>
                        </a:rPr>
                        <a:t>요구사항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함초롬돋움"/>
                        </a:rPr>
                        <a:t>ID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 gridSpan="3"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함초롬돋움"/>
                        </a:rPr>
                        <a:t>URQ035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  <a:tr h="29628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함초롬돋움"/>
                        </a:rPr>
                        <a:t>개요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 gridSpan="3"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함초롬돋움"/>
                        </a:rPr>
                        <a:t>제재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함초롬돋움"/>
                        </a:rPr>
                        <a:t> 요청 리스트를 조회하고 사유확인 후 제재처리하는 페이지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함초롬돋움"/>
                        </a:rPr>
                        <a:t>사용자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함초롬돋움"/>
                        </a:rPr>
                        <a:t>관리자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함초롬돋움"/>
                        </a:rPr>
                        <a:t>개발자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함초롬돋움"/>
                        </a:rPr>
                        <a:t>천세훈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153480">
                <a:tc gridSpan="4">
                  <a:txBody>
                    <a:bodyPr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gridSpan="4"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맑은 고딕"/>
                          <a:ea typeface="함초롬돋움"/>
                        </a:rPr>
                        <a:t>*</a:t>
                      </a:r>
                      <a:r>
                        <a:rPr b="0" lang="ko-KR" sz="1000" spc="-1" strike="noStrike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맑은 고딕"/>
                          <a:ea typeface="함초롬돋움"/>
                        </a:rPr>
                        <a:t>화면설명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함초롬돋움"/>
                        </a:rPr>
                        <a:t>1.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함초롬돋움"/>
                        </a:rPr>
                        <a:t>신고 종류에 따라 조회 가능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함초롬돋움"/>
                        </a:rPr>
                        <a:t>(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함초롬돋움"/>
                        </a:rPr>
                        <a:t>사회자 섭외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함초롬돋움"/>
                        </a:rPr>
                        <a:t>,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함초롬돋움"/>
                        </a:rPr>
                        <a:t>행사 진행 등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함초롬돋움"/>
                        </a:rPr>
                        <a:t>)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함초롬돋움"/>
                        </a:rPr>
                        <a:t>2.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함초롬돋움"/>
                        </a:rPr>
                        <a:t>사유 클릭 시 모달창을 이용하여 해당 사유 상세정보 조회가능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함초롬돋움"/>
                        </a:rPr>
                        <a:t>3.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함초롬돋움"/>
                        </a:rPr>
                        <a:t>승인버튼 클릭 시 해당 리스트에서 사라지며 신고 당한 회원은 신고 수 누적 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함초롬돋움"/>
                        </a:rPr>
                        <a:t>+1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맑은 고딕"/>
                          <a:ea typeface="함초롬돋움"/>
                        </a:rPr>
                        <a:t>*</a:t>
                      </a:r>
                      <a:r>
                        <a:rPr b="0" lang="ko-KR" sz="1000" spc="-1" strike="noStrike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맑은 고딕"/>
                          <a:ea typeface="함초롬돋움"/>
                        </a:rPr>
                        <a:t>특이사항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</a:tbl>
          </a:graphicData>
        </a:graphic>
      </p:graphicFrame>
      <p:pic>
        <p:nvPicPr>
          <p:cNvPr id="1196" name="slide8_picture1" descr="/temp/fImage305351613111.png"/>
          <p:cNvPicPr/>
          <p:nvPr/>
        </p:nvPicPr>
        <p:blipFill>
          <a:blip r:embed="rId1"/>
          <a:stretch/>
        </p:blipFill>
        <p:spPr>
          <a:xfrm>
            <a:off x="180360" y="1305720"/>
            <a:ext cx="8374680" cy="4157640"/>
          </a:xfrm>
          <a:prstGeom prst="rect">
            <a:avLst/>
          </a:prstGeom>
          <a:ln w="0">
            <a:noFill/>
          </a:ln>
        </p:spPr>
      </p:pic>
      <p:sp>
        <p:nvSpPr>
          <p:cNvPr id="1197" name="slide8_shape1"/>
          <p:cNvSpPr/>
          <p:nvPr/>
        </p:nvSpPr>
        <p:spPr>
          <a:xfrm>
            <a:off x="5619600" y="1701720"/>
            <a:ext cx="184320" cy="184320"/>
          </a:xfrm>
          <a:prstGeom prst="round1Rect">
            <a:avLst>
              <a:gd name="adj" fmla="val 16667"/>
            </a:avLst>
          </a:prstGeom>
          <a:solidFill>
            <a:srgbClr val="ed7d31"/>
          </a:solidFill>
          <a:ln>
            <a:solidFill>
              <a:srgbClr val="ae5a2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chemeClr val="lt1"/>
                </a:solidFill>
                <a:latin typeface="맑은 고딕"/>
                <a:ea typeface="맑은 고딕"/>
              </a:rPr>
              <a:t>1</a:t>
            </a:r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198" name="slide8_shape2"/>
          <p:cNvSpPr/>
          <p:nvPr/>
        </p:nvSpPr>
        <p:spPr>
          <a:xfrm>
            <a:off x="6202800" y="2067480"/>
            <a:ext cx="184320" cy="184320"/>
          </a:xfrm>
          <a:prstGeom prst="round1Rect">
            <a:avLst>
              <a:gd name="adj" fmla="val 16667"/>
            </a:avLst>
          </a:prstGeom>
          <a:solidFill>
            <a:srgbClr val="ed7d31"/>
          </a:solidFill>
          <a:ln>
            <a:solidFill>
              <a:srgbClr val="ae5a2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chemeClr val="lt1"/>
                </a:solidFill>
                <a:latin typeface="맑은 고딕"/>
                <a:ea typeface="맑은 고딕"/>
              </a:rPr>
              <a:t>2</a:t>
            </a:r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199" name="slide8_shape3"/>
          <p:cNvSpPr/>
          <p:nvPr/>
        </p:nvSpPr>
        <p:spPr>
          <a:xfrm>
            <a:off x="7432560" y="2067480"/>
            <a:ext cx="184320" cy="184320"/>
          </a:xfrm>
          <a:prstGeom prst="round1Rect">
            <a:avLst>
              <a:gd name="adj" fmla="val 16667"/>
            </a:avLst>
          </a:prstGeom>
          <a:solidFill>
            <a:srgbClr val="ed7d31"/>
          </a:solidFill>
          <a:ln>
            <a:solidFill>
              <a:srgbClr val="ae5a2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chemeClr val="lt1"/>
                </a:solidFill>
                <a:latin typeface="맑은 고딕"/>
                <a:ea typeface="맑은 고딕"/>
              </a:rPr>
              <a:t>3</a:t>
            </a:r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200" name="slide8_shape4"/>
          <p:cNvSpPr/>
          <p:nvPr/>
        </p:nvSpPr>
        <p:spPr>
          <a:xfrm>
            <a:off x="7939440" y="2063160"/>
            <a:ext cx="184320" cy="184320"/>
          </a:xfrm>
          <a:prstGeom prst="round1Rect">
            <a:avLst>
              <a:gd name="adj" fmla="val 16667"/>
            </a:avLst>
          </a:prstGeom>
          <a:solidFill>
            <a:srgbClr val="ed7d31"/>
          </a:solidFill>
          <a:ln>
            <a:solidFill>
              <a:srgbClr val="ae5a2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chemeClr val="lt1"/>
                </a:solidFill>
                <a:latin typeface="맑은 고딕"/>
                <a:ea typeface="맑은 고딕"/>
              </a:rPr>
              <a:t>4</a:t>
            </a:r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</p:txBody>
      </p:sp>
      <p:pic>
        <p:nvPicPr>
          <p:cNvPr id="1201" name="" descr=""/>
          <p:cNvPicPr/>
          <p:nvPr/>
        </p:nvPicPr>
        <p:blipFill>
          <a:blip r:embed="rId2"/>
          <a:stretch/>
        </p:blipFill>
        <p:spPr>
          <a:xfrm>
            <a:off x="2340000" y="2484000"/>
            <a:ext cx="5940000" cy="18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02" name="표 2"/>
          <p:cNvGraphicFramePr/>
          <p:nvPr/>
        </p:nvGraphicFramePr>
        <p:xfrm>
          <a:off x="97200" y="71280"/>
          <a:ext cx="11990160" cy="6710040"/>
        </p:xfrm>
        <a:graphic>
          <a:graphicData uri="http://schemas.openxmlformats.org/drawingml/2006/table">
            <a:tbl>
              <a:tblPr/>
              <a:tblGrid>
                <a:gridCol w="815760"/>
                <a:gridCol w="3329640"/>
                <a:gridCol w="747360"/>
                <a:gridCol w="3657600"/>
                <a:gridCol w="852120"/>
                <a:gridCol w="1173240"/>
                <a:gridCol w="672840"/>
                <a:gridCol w="741960"/>
              </a:tblGrid>
              <a:tr h="26028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함초롬돋움"/>
                        </a:rPr>
                        <a:t>화면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함초롬돋움"/>
                        </a:rPr>
                        <a:t> 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함초롬돋움"/>
                        </a:rPr>
                        <a:t>ID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함초롬돋움"/>
                        </a:rPr>
                        <a:t>SAH035-09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함초롬돋움"/>
                        </a:rPr>
                        <a:t>화면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함초롬돋움"/>
                        </a:rPr>
                        <a:t> 명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함초롬돋움"/>
                        </a:rPr>
                        <a:t>관리자페이지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함초롬돋움"/>
                        </a:rPr>
                        <a:t>-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함초롬돋움"/>
                        </a:rPr>
                        <a:t>신고게시글관리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함초롬돋움"/>
                        </a:rPr>
                        <a:t>요구사항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함초롬돋움"/>
                        </a:rPr>
                        <a:t>ID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 gridSpan="3"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함초롬돋움"/>
                        </a:rPr>
                        <a:t>URQ035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  <a:tr h="29628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함초롬돋움"/>
                        </a:rPr>
                        <a:t>개요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 gridSpan="3"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함초롬돋움"/>
                        </a:rPr>
                        <a:t>임시로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함초롬돋움"/>
                        </a:rPr>
                        <a:t> 숨김처리된 게시글의 신고내역을 조회하고 신고 승인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함초롬돋움"/>
                        </a:rPr>
                        <a:t>/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함초롬돋움"/>
                        </a:rPr>
                        <a:t>거절하는 페이지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함초롬돋움"/>
                        </a:rPr>
                        <a:t>사용자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함초롬돋움"/>
                        </a:rPr>
                        <a:t>관리자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함초롬돋움"/>
                        </a:rPr>
                        <a:t>개발자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함초롬돋움"/>
                        </a:rPr>
                        <a:t>천세훈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153480">
                <a:tc gridSpan="4">
                  <a:txBody>
                    <a:bodyPr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gridSpan="4"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맑은 고딕"/>
                          <a:ea typeface="함초롬돋움"/>
                        </a:rPr>
                        <a:t>*</a:t>
                      </a:r>
                      <a:r>
                        <a:rPr b="0" lang="ko-KR" sz="1000" spc="-1" strike="noStrike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맑은 고딕"/>
                          <a:ea typeface="함초롬돋움"/>
                        </a:rPr>
                        <a:t>화면설명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함초롬돋움"/>
                        </a:rPr>
                        <a:t>1.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함초롬돋움"/>
                        </a:rPr>
                        <a:t>게시글 제목 클릭 시 해당 게시글 상세페이지로 이동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함초롬돋움"/>
                        </a:rPr>
                        <a:t>2.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함초롬돋움"/>
                        </a:rPr>
                        <a:t>신고 사유 클릭 시 해당 신고 사유 모달창으로 확인 가능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함초롬돋움"/>
                        </a:rPr>
                        <a:t>3.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함초롬돋움"/>
                        </a:rPr>
                        <a:t>제재 승인 버튼 클릭시 해당 게시글은 게시판에서 삭제 되며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함초롬돋움"/>
                        </a:rPr>
                        <a:t>,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함초롬돋움"/>
                        </a:rPr>
                        <a:t>리스트에서 사라짐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함초롬돋움"/>
                        </a:rPr>
                        <a:t>.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함초롬돋움"/>
                        </a:rPr>
                        <a:t>글 작성자는 신고수 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함초롬돋움"/>
                        </a:rPr>
                        <a:t>+1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함초롬돋움"/>
                        </a:rPr>
                        <a:t>처리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맑은 고딕"/>
                          <a:ea typeface="함초롬돋움"/>
                        </a:rPr>
                        <a:t>*</a:t>
                      </a:r>
                      <a:r>
                        <a:rPr b="0" lang="ko-KR" sz="1000" spc="-1" strike="noStrike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맑은 고딕"/>
                          <a:ea typeface="함초롬돋움"/>
                        </a:rPr>
                        <a:t>특이사항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</a:tbl>
          </a:graphicData>
        </a:graphic>
      </p:graphicFrame>
      <p:pic>
        <p:nvPicPr>
          <p:cNvPr id="1203" name="slide9_picture1" descr="/temp/fImage334151679274.png"/>
          <p:cNvPicPr/>
          <p:nvPr/>
        </p:nvPicPr>
        <p:blipFill>
          <a:blip r:embed="rId1"/>
          <a:stretch/>
        </p:blipFill>
        <p:spPr>
          <a:xfrm>
            <a:off x="147960" y="1136160"/>
            <a:ext cx="8423640" cy="4214520"/>
          </a:xfrm>
          <a:prstGeom prst="rect">
            <a:avLst/>
          </a:prstGeom>
          <a:ln w="0">
            <a:noFill/>
          </a:ln>
        </p:spPr>
      </p:pic>
      <p:sp>
        <p:nvSpPr>
          <p:cNvPr id="1204" name="slide9_shape1"/>
          <p:cNvSpPr/>
          <p:nvPr/>
        </p:nvSpPr>
        <p:spPr>
          <a:xfrm>
            <a:off x="3580920" y="1872000"/>
            <a:ext cx="184320" cy="184320"/>
          </a:xfrm>
          <a:prstGeom prst="round1Rect">
            <a:avLst>
              <a:gd name="adj" fmla="val 16667"/>
            </a:avLst>
          </a:prstGeom>
          <a:solidFill>
            <a:srgbClr val="ed7d31"/>
          </a:solidFill>
          <a:ln>
            <a:solidFill>
              <a:srgbClr val="ae5a2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chemeClr val="lt1"/>
                </a:solidFill>
                <a:latin typeface="맑은 고딕"/>
                <a:ea typeface="맑은 고딕"/>
              </a:rPr>
              <a:t>1</a:t>
            </a:r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205" name="slide9_shape2"/>
          <p:cNvSpPr/>
          <p:nvPr/>
        </p:nvSpPr>
        <p:spPr>
          <a:xfrm>
            <a:off x="6699240" y="1867680"/>
            <a:ext cx="184320" cy="184320"/>
          </a:xfrm>
          <a:prstGeom prst="round1Rect">
            <a:avLst>
              <a:gd name="adj" fmla="val 16667"/>
            </a:avLst>
          </a:prstGeom>
          <a:solidFill>
            <a:srgbClr val="ed7d31"/>
          </a:solidFill>
          <a:ln>
            <a:solidFill>
              <a:srgbClr val="ae5a2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chemeClr val="lt1"/>
                </a:solidFill>
                <a:latin typeface="맑은 고딕"/>
                <a:ea typeface="맑은 고딕"/>
              </a:rPr>
              <a:t>2</a:t>
            </a:r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206" name="slide9_shape3"/>
          <p:cNvSpPr/>
          <p:nvPr/>
        </p:nvSpPr>
        <p:spPr>
          <a:xfrm>
            <a:off x="7489080" y="1873800"/>
            <a:ext cx="184320" cy="184320"/>
          </a:xfrm>
          <a:prstGeom prst="round1Rect">
            <a:avLst>
              <a:gd name="adj" fmla="val 16667"/>
            </a:avLst>
          </a:prstGeom>
          <a:solidFill>
            <a:srgbClr val="ed7d31"/>
          </a:solidFill>
          <a:ln>
            <a:solidFill>
              <a:srgbClr val="ae5a2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chemeClr val="lt1"/>
                </a:solidFill>
                <a:latin typeface="맑은 고딕"/>
                <a:ea typeface="맑은 고딕"/>
              </a:rPr>
              <a:t>3</a:t>
            </a:r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207" name="slide9_shape4"/>
          <p:cNvSpPr/>
          <p:nvPr/>
        </p:nvSpPr>
        <p:spPr>
          <a:xfrm>
            <a:off x="7957080" y="1873800"/>
            <a:ext cx="184320" cy="184320"/>
          </a:xfrm>
          <a:prstGeom prst="round1Rect">
            <a:avLst>
              <a:gd name="adj" fmla="val 16667"/>
            </a:avLst>
          </a:prstGeom>
          <a:solidFill>
            <a:srgbClr val="ed7d31"/>
          </a:solidFill>
          <a:ln>
            <a:solidFill>
              <a:srgbClr val="ae5a2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chemeClr val="lt1"/>
                </a:solidFill>
                <a:latin typeface="맑은 고딕"/>
                <a:ea typeface="맑은 고딕"/>
              </a:rPr>
              <a:t>4</a:t>
            </a:r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</p:txBody>
      </p:sp>
      <p:pic>
        <p:nvPicPr>
          <p:cNvPr id="1208" name="" descr=""/>
          <p:cNvPicPr/>
          <p:nvPr/>
        </p:nvPicPr>
        <p:blipFill>
          <a:blip r:embed="rId2"/>
          <a:stretch/>
        </p:blipFill>
        <p:spPr>
          <a:xfrm>
            <a:off x="2304000" y="2340000"/>
            <a:ext cx="6125400" cy="18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09" name="표 2"/>
          <p:cNvGraphicFramePr/>
          <p:nvPr/>
        </p:nvGraphicFramePr>
        <p:xfrm>
          <a:off x="97200" y="71280"/>
          <a:ext cx="11990160" cy="6710040"/>
        </p:xfrm>
        <a:graphic>
          <a:graphicData uri="http://schemas.openxmlformats.org/drawingml/2006/table">
            <a:tbl>
              <a:tblPr/>
              <a:tblGrid>
                <a:gridCol w="815760"/>
                <a:gridCol w="3329640"/>
                <a:gridCol w="747360"/>
                <a:gridCol w="3657600"/>
                <a:gridCol w="852120"/>
                <a:gridCol w="1173240"/>
                <a:gridCol w="672840"/>
                <a:gridCol w="741960"/>
              </a:tblGrid>
              <a:tr h="26028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함초롬돋움"/>
                        </a:rPr>
                        <a:t>화면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함초롬돋움"/>
                        </a:rPr>
                        <a:t> 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함초롬돋움"/>
                        </a:rPr>
                        <a:t>ID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함초롬돋움"/>
                        </a:rPr>
                        <a:t>SAH035-10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함초롬돋움"/>
                        </a:rPr>
                        <a:t>화면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함초롬돋움"/>
                        </a:rPr>
                        <a:t> 명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함초롬돋움"/>
                        </a:rPr>
                        <a:t>관리자페이지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함초롬돋움"/>
                        </a:rPr>
                        <a:t>-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함초롬돋움"/>
                        </a:rPr>
                        <a:t>회계관리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함초롬돋움"/>
                        </a:rPr>
                        <a:t>요구사항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함초롬돋움"/>
                        </a:rPr>
                        <a:t>ID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 gridSpan="3"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함초롬돋움"/>
                        </a:rPr>
                        <a:t>URQ035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  <a:tr h="29628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함초롬돋움"/>
                        </a:rPr>
                        <a:t>개요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 gridSpan="3"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함초롬돋움"/>
                        </a:rPr>
                        <a:t>정산요청을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함초롬돋움"/>
                        </a:rPr>
                        <a:t> 조회하고 정산 처리하는 페이지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함초롬돋움"/>
                        </a:rPr>
                        <a:t>사용자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함초롬돋움"/>
                        </a:rPr>
                        <a:t>관리자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함초롬돋움"/>
                        </a:rPr>
                        <a:t>개발자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함초롬돋움"/>
                        </a:rPr>
                        <a:t>천세훈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153480">
                <a:tc gridSpan="4">
                  <a:txBody>
                    <a:bodyPr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gridSpan="4"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맑은 고딕"/>
                          <a:ea typeface="함초롬돋움"/>
                        </a:rPr>
                        <a:t>*</a:t>
                      </a:r>
                      <a:r>
                        <a:rPr b="0" lang="ko-KR" sz="1000" spc="-1" strike="noStrike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맑은 고딕"/>
                          <a:ea typeface="함초롬돋움"/>
                        </a:rPr>
                        <a:t>화면설명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함초롬돋움"/>
                        </a:rPr>
                        <a:t>1.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함초롬돋움"/>
                        </a:rPr>
                        <a:t>정산요청리스트와 입금내역 탭 이동 가능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함초롬돋움"/>
                        </a:rPr>
                        <a:t>2.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함초롬돋움"/>
                        </a:rPr>
                        <a:t>상세내역 버튼 클릭시 모달창을 이용하여 해당 정산의 상세물품등 내역 조회가능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함초롬돋움"/>
                        </a:rPr>
                        <a:t>3.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함초롬돋움"/>
                        </a:rPr>
                        <a:t>정산 버튼 클릭시 요청 계좌 번호로 정산 총금액 송금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함초롬돋움"/>
                        </a:rPr>
                        <a:t>(i’mport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함초롬돋움"/>
                        </a:rPr>
                        <a:t>결제 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함초롬돋움"/>
                        </a:rPr>
                        <a:t>api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함초롬돋움"/>
                        </a:rPr>
                        <a:t>이용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함초롬돋움"/>
                        </a:rPr>
                        <a:t>)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맑은 고딕"/>
                          <a:ea typeface="함초롬돋움"/>
                        </a:rPr>
                        <a:t>*</a:t>
                      </a:r>
                      <a:r>
                        <a:rPr b="0" lang="ko-KR" sz="1000" spc="-1" strike="noStrike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맑은 고딕"/>
                          <a:ea typeface="함초롬돋움"/>
                        </a:rPr>
                        <a:t>특이사항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</a:tbl>
          </a:graphicData>
        </a:graphic>
      </p:graphicFrame>
      <p:pic>
        <p:nvPicPr>
          <p:cNvPr id="1210" name="slide10_picture1" descr="/temp/fImage319231733796.png"/>
          <p:cNvPicPr/>
          <p:nvPr/>
        </p:nvPicPr>
        <p:blipFill>
          <a:blip r:embed="rId1"/>
          <a:stretch/>
        </p:blipFill>
        <p:spPr>
          <a:xfrm>
            <a:off x="147960" y="1338120"/>
            <a:ext cx="8310960" cy="4141080"/>
          </a:xfrm>
          <a:prstGeom prst="rect">
            <a:avLst/>
          </a:prstGeom>
          <a:ln w="0">
            <a:noFill/>
          </a:ln>
        </p:spPr>
      </p:pic>
      <p:sp>
        <p:nvSpPr>
          <p:cNvPr id="1211" name="slide10_shape1"/>
          <p:cNvSpPr/>
          <p:nvPr/>
        </p:nvSpPr>
        <p:spPr>
          <a:xfrm>
            <a:off x="2216160" y="1704240"/>
            <a:ext cx="184320" cy="184320"/>
          </a:xfrm>
          <a:prstGeom prst="round1Rect">
            <a:avLst>
              <a:gd name="adj" fmla="val 16667"/>
            </a:avLst>
          </a:prstGeom>
          <a:solidFill>
            <a:srgbClr val="ed7d31"/>
          </a:solidFill>
          <a:ln>
            <a:solidFill>
              <a:srgbClr val="ae5a2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chemeClr val="lt1"/>
                </a:solidFill>
                <a:latin typeface="맑은 고딕"/>
                <a:ea typeface="맑은 고딕"/>
              </a:rPr>
              <a:t>1</a:t>
            </a:r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212" name="slide10_shape2"/>
          <p:cNvSpPr/>
          <p:nvPr/>
        </p:nvSpPr>
        <p:spPr>
          <a:xfrm>
            <a:off x="7406640" y="2357280"/>
            <a:ext cx="184320" cy="184320"/>
          </a:xfrm>
          <a:prstGeom prst="round1Rect">
            <a:avLst>
              <a:gd name="adj" fmla="val 16667"/>
            </a:avLst>
          </a:prstGeom>
          <a:solidFill>
            <a:srgbClr val="ed7d31"/>
          </a:solidFill>
          <a:ln>
            <a:solidFill>
              <a:srgbClr val="ae5a2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chemeClr val="lt1"/>
                </a:solidFill>
                <a:latin typeface="맑은 고딕"/>
                <a:ea typeface="맑은 고딕"/>
              </a:rPr>
              <a:t>2</a:t>
            </a:r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213" name="slide10_shape3"/>
          <p:cNvSpPr/>
          <p:nvPr/>
        </p:nvSpPr>
        <p:spPr>
          <a:xfrm>
            <a:off x="7896240" y="2357280"/>
            <a:ext cx="184320" cy="184320"/>
          </a:xfrm>
          <a:prstGeom prst="round1Rect">
            <a:avLst>
              <a:gd name="adj" fmla="val 16667"/>
            </a:avLst>
          </a:prstGeom>
          <a:solidFill>
            <a:srgbClr val="ed7d31"/>
          </a:solidFill>
          <a:ln>
            <a:solidFill>
              <a:srgbClr val="ae5a2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chemeClr val="lt1"/>
                </a:solidFill>
                <a:latin typeface="맑은 고딕"/>
                <a:ea typeface="맑은 고딕"/>
              </a:rPr>
              <a:t>3</a:t>
            </a:r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14" name="표 2"/>
          <p:cNvGraphicFramePr/>
          <p:nvPr/>
        </p:nvGraphicFramePr>
        <p:xfrm>
          <a:off x="97200" y="71280"/>
          <a:ext cx="11990160" cy="6676560"/>
        </p:xfrm>
        <a:graphic>
          <a:graphicData uri="http://schemas.openxmlformats.org/drawingml/2006/table">
            <a:tbl>
              <a:tblPr/>
              <a:tblGrid>
                <a:gridCol w="815760"/>
                <a:gridCol w="3329640"/>
                <a:gridCol w="747360"/>
                <a:gridCol w="3657600"/>
                <a:gridCol w="852120"/>
                <a:gridCol w="1173240"/>
                <a:gridCol w="672840"/>
                <a:gridCol w="741960"/>
              </a:tblGrid>
              <a:tr h="30708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함초롬돋움"/>
                        </a:rPr>
                        <a:t>화면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함초롬돋움"/>
                        </a:rPr>
                        <a:t> 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함초롬돋움"/>
                        </a:rPr>
                        <a:t>ID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함초롬돋움"/>
                        </a:rPr>
                        <a:t>SAH035-11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함초롬돋움"/>
                        </a:rPr>
                        <a:t>화면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함초롬돋움"/>
                        </a:rPr>
                        <a:t> 명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함초롬돋움"/>
                        </a:rPr>
                        <a:t>관리자페이지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함초롬돋움"/>
                        </a:rPr>
                        <a:t>-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함초롬돋움"/>
                        </a:rPr>
                        <a:t>회계관리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함초롬돋움"/>
                        </a:rPr>
                        <a:t>요구사항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함초롬돋움"/>
                        </a:rPr>
                        <a:t>ID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 gridSpan="3"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함초롬돋움"/>
                        </a:rPr>
                        <a:t>URQ035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  <a:tr h="34272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함초롬돋움"/>
                        </a:rPr>
                        <a:t>개요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 gridSpan="3"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함초롬돋움"/>
                        </a:rPr>
                        <a:t>사이트로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함초롬돋움"/>
                        </a:rPr>
                        <a:t> 들어온 송금 내역 조회 페이지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함초롬돋움"/>
                        </a:rPr>
                        <a:t>사용자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함초롬돋움"/>
                        </a:rPr>
                        <a:t>관리자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함초롬돋움"/>
                        </a:rPr>
                        <a:t>개발자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함초롬돋움"/>
                        </a:rPr>
                        <a:t>천세훈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026760">
                <a:tc gridSpan="4">
                  <a:txBody>
                    <a:bodyPr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gridSpan="4"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맑은 고딕"/>
                          <a:ea typeface="함초롬돋움"/>
                        </a:rPr>
                        <a:t>*</a:t>
                      </a:r>
                      <a:r>
                        <a:rPr b="0" lang="ko-KR" sz="1000" spc="-1" strike="noStrike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맑은 고딕"/>
                          <a:ea typeface="함초롬돋움"/>
                        </a:rPr>
                        <a:t>화면설명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함초롬돋움"/>
                        </a:rPr>
                        <a:t>1.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함초롬돋움"/>
                        </a:rPr>
                        <a:t>사이트계좌로 들어온 모든 송금 내역 조회 가능한 탭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함초롬돋움"/>
                        </a:rPr>
                        <a:t>2.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함초롬돋움"/>
                        </a:rPr>
                        <a:t>모달창을 이용하여 해당 송금건의 상세내역 조회 가능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맑은 고딕"/>
                          <a:ea typeface="함초롬돋움"/>
                        </a:rPr>
                        <a:t>*</a:t>
                      </a:r>
                      <a:r>
                        <a:rPr b="0" lang="ko-KR" sz="1000" spc="-1" strike="noStrike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맑은 고딕"/>
                          <a:ea typeface="함초롬돋움"/>
                        </a:rPr>
                        <a:t>특이사항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</a:tbl>
          </a:graphicData>
        </a:graphic>
      </p:graphicFrame>
      <p:pic>
        <p:nvPicPr>
          <p:cNvPr id="1215" name="slide11_picture1" descr="/temp/fImage314901795906.png"/>
          <p:cNvPicPr/>
          <p:nvPr/>
        </p:nvPicPr>
        <p:blipFill>
          <a:blip r:embed="rId1"/>
          <a:stretch/>
        </p:blipFill>
        <p:spPr>
          <a:xfrm>
            <a:off x="235080" y="1615320"/>
            <a:ext cx="8391240" cy="4168800"/>
          </a:xfrm>
          <a:prstGeom prst="rect">
            <a:avLst/>
          </a:prstGeom>
          <a:ln w="0">
            <a:noFill/>
          </a:ln>
        </p:spPr>
      </p:pic>
      <p:sp>
        <p:nvSpPr>
          <p:cNvPr id="1216" name="slide11_shape1"/>
          <p:cNvSpPr/>
          <p:nvPr/>
        </p:nvSpPr>
        <p:spPr>
          <a:xfrm>
            <a:off x="3423960" y="1856880"/>
            <a:ext cx="184320" cy="184320"/>
          </a:xfrm>
          <a:prstGeom prst="round1Rect">
            <a:avLst>
              <a:gd name="adj" fmla="val 16667"/>
            </a:avLst>
          </a:prstGeom>
          <a:solidFill>
            <a:srgbClr val="ed7d31"/>
          </a:solidFill>
          <a:ln>
            <a:solidFill>
              <a:srgbClr val="ae5a2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chemeClr val="lt1"/>
                </a:solidFill>
                <a:latin typeface="맑은 고딕"/>
                <a:ea typeface="맑은 고딕"/>
              </a:rPr>
              <a:t>1</a:t>
            </a:r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217" name="slide11_shape2"/>
          <p:cNvSpPr/>
          <p:nvPr/>
        </p:nvSpPr>
        <p:spPr>
          <a:xfrm>
            <a:off x="7983360" y="2727360"/>
            <a:ext cx="184320" cy="184320"/>
          </a:xfrm>
          <a:prstGeom prst="round1Rect">
            <a:avLst>
              <a:gd name="adj" fmla="val 16667"/>
            </a:avLst>
          </a:prstGeom>
          <a:solidFill>
            <a:srgbClr val="ed7d31"/>
          </a:solidFill>
          <a:ln>
            <a:solidFill>
              <a:srgbClr val="ae5a2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chemeClr val="lt1"/>
                </a:solidFill>
                <a:latin typeface="맑은 고딕"/>
                <a:ea typeface="맑은 고딕"/>
              </a:rPr>
              <a:t>2</a:t>
            </a:r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18" name="표 1"/>
          <p:cNvGraphicFramePr/>
          <p:nvPr/>
        </p:nvGraphicFramePr>
        <p:xfrm>
          <a:off x="90720" y="279360"/>
          <a:ext cx="11993760" cy="6777000"/>
        </p:xfrm>
        <a:graphic>
          <a:graphicData uri="http://schemas.openxmlformats.org/drawingml/2006/table">
            <a:tbl>
              <a:tblPr/>
              <a:tblGrid>
                <a:gridCol w="816480"/>
                <a:gridCol w="3330360"/>
                <a:gridCol w="747720"/>
                <a:gridCol w="3657600"/>
                <a:gridCol w="852480"/>
                <a:gridCol w="1173240"/>
                <a:gridCol w="673560"/>
                <a:gridCol w="742680"/>
              </a:tblGrid>
              <a:tr h="257040">
                <a:tc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화면 </a:t>
                      </a:r>
                      <a:r>
                        <a:rPr b="1" lang="en-US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ID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n-US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SAH-037-414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화면 명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마이페이지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요구사항</a:t>
                      </a:r>
                      <a:r>
                        <a:rPr b="1" lang="en-US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ID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 gridSpan="3"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n-US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URQ037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  <a:tr h="397440">
                <a:tc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개요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 gridSpan="3"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마이페이지</a:t>
                      </a:r>
                      <a:r>
                        <a:rPr b="0" lang="en-US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(</a:t>
                      </a: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나의 문의내역 리스트</a:t>
                      </a:r>
                      <a:r>
                        <a:rPr b="0" lang="en-US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)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사용자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일반회원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(</a:t>
                      </a: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디자이너</a:t>
                      </a:r>
                      <a:r>
                        <a:rPr b="0" lang="en-US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)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개발자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배수빈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122520">
                <a:tc gridSpan="4">
                  <a:txBody>
                    <a:bodyPr lIns="90720" rIns="9072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6480">
                      <a:solidFill>
                        <a:srgbClr val="000000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gridSpan="4"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4" strike="noStrike">
                          <a:solidFill>
                            <a:srgbClr val="2f5597"/>
                          </a:solidFill>
                          <a:latin typeface="Arial"/>
                          <a:ea typeface="바탕"/>
                        </a:rPr>
                        <a:t>*</a:t>
                      </a:r>
                      <a:r>
                        <a:rPr b="0" lang="ko-KR" sz="1000" spc="4" strike="noStrike">
                          <a:solidFill>
                            <a:srgbClr val="2f5597"/>
                          </a:solidFill>
                          <a:latin typeface="Arial"/>
                          <a:ea typeface="바탕"/>
                        </a:rPr>
                        <a:t>화면설명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lvl="1" marL="432000" indent="-21600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함초롬돋움"/>
                        <a:buAutoNum type="arabicPeriod"/>
                        <a:tabLst>
                          <a:tab algn="l" pos="0"/>
                        </a:tabLst>
                      </a:pP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체크박스 – 공모전정보 선택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lvl="1" marL="432000" indent="-21600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함초롬돋움"/>
                        <a:buAutoNum type="arabicPeriod" startAt="2"/>
                        <a:tabLst>
                          <a:tab algn="l" pos="0"/>
                        </a:tabLst>
                      </a:pP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공모전번호 선택 – 해당 공모전 상세보기 이동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lvl="1" marL="432000" indent="-21600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함초롬돋움"/>
                        <a:buAutoNum type="arabicPeriod" startAt="3"/>
                        <a:tabLst>
                          <a:tab algn="l" pos="0"/>
                        </a:tabLst>
                      </a:pP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선택된 공모전에 나의 문의내역 조회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4.   </a:t>
                      </a: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답변일에 따라 답변현황</a:t>
                      </a:r>
                      <a:r>
                        <a:rPr b="0" lang="en-US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(</a:t>
                      </a: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답변대기</a:t>
                      </a:r>
                      <a:r>
                        <a:rPr b="0" lang="en-US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/</a:t>
                      </a: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완료</a:t>
                      </a:r>
                      <a:r>
                        <a:rPr b="0" lang="en-US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) </a:t>
                      </a: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표시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4" strike="noStrike">
                          <a:solidFill>
                            <a:srgbClr val="2f5597"/>
                          </a:solidFill>
                          <a:latin typeface="Arial"/>
                          <a:ea typeface="바탕"/>
                        </a:rPr>
                        <a:t>*</a:t>
                      </a:r>
                      <a:r>
                        <a:rPr b="0" lang="ko-KR" sz="1000" spc="4" strike="noStrike">
                          <a:solidFill>
                            <a:srgbClr val="2f5597"/>
                          </a:solidFill>
                          <a:latin typeface="Arial"/>
                          <a:ea typeface="바탕"/>
                        </a:rPr>
                        <a:t>특이사항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4" strike="noStrike">
                          <a:solidFill>
                            <a:srgbClr val="2f5597"/>
                          </a:solidFill>
                          <a:latin typeface="Arial"/>
                          <a:ea typeface="바탕"/>
                        </a:rPr>
                        <a:t>1. 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12240">
                      <a:solidFill>
                        <a:srgbClr val="ffffff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</a:tbl>
          </a:graphicData>
        </a:graphic>
      </p:graphicFrame>
      <p:grpSp>
        <p:nvGrpSpPr>
          <p:cNvPr id="1219" name="그룹 2"/>
          <p:cNvGrpSpPr/>
          <p:nvPr/>
        </p:nvGrpSpPr>
        <p:grpSpPr>
          <a:xfrm>
            <a:off x="697320" y="1346760"/>
            <a:ext cx="7290720" cy="4039560"/>
            <a:chOff x="697320" y="1346760"/>
            <a:chExt cx="7290720" cy="4039560"/>
          </a:xfrm>
        </p:grpSpPr>
        <p:pic>
          <p:nvPicPr>
            <p:cNvPr id="1220" name="그림 3" descr=""/>
            <p:cNvPicPr/>
            <p:nvPr/>
          </p:nvPicPr>
          <p:blipFill>
            <a:blip r:embed="rId1"/>
            <a:stretch/>
          </p:blipFill>
          <p:spPr>
            <a:xfrm>
              <a:off x="697320" y="1346760"/>
              <a:ext cx="7290720" cy="4039560"/>
            </a:xfrm>
            <a:prstGeom prst="rect">
              <a:avLst/>
            </a:prstGeom>
            <a:ln w="25400">
              <a:noFill/>
            </a:ln>
          </p:spPr>
        </p:pic>
        <p:sp>
          <p:nvSpPr>
            <p:cNvPr id="1221" name="직사각형 4"/>
            <p:cNvSpPr/>
            <p:nvPr/>
          </p:nvSpPr>
          <p:spPr>
            <a:xfrm>
              <a:off x="986040" y="2618640"/>
              <a:ext cx="197640" cy="216720"/>
            </a:xfrm>
            <a:prstGeom prst="rect">
              <a:avLst/>
            </a:prstGeom>
            <a:solidFill>
              <a:srgbClr val="c55a11"/>
            </a:solidFill>
            <a:ln w="254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000" spc="-1" strike="noStrike">
                  <a:solidFill>
                    <a:srgbClr val="ffffff"/>
                  </a:solidFill>
                  <a:latin typeface="Arial"/>
                  <a:ea typeface="바탕"/>
                </a:rPr>
                <a:t>1</a:t>
              </a:r>
              <a:endParaRPr b="0" lang="en-US" sz="1000" spc="-1" strike="noStrike">
                <a:solidFill>
                  <a:srgbClr val="000000"/>
                </a:solidFill>
                <a:latin typeface="맑은 고딕"/>
              </a:endParaRPr>
            </a:p>
          </p:txBody>
        </p:sp>
        <p:sp>
          <p:nvSpPr>
            <p:cNvPr id="1222" name="직사각형 5"/>
            <p:cNvSpPr/>
            <p:nvPr/>
          </p:nvSpPr>
          <p:spPr>
            <a:xfrm>
              <a:off x="6969240" y="2141280"/>
              <a:ext cx="199080" cy="216720"/>
            </a:xfrm>
            <a:prstGeom prst="rect">
              <a:avLst/>
            </a:prstGeom>
            <a:solidFill>
              <a:srgbClr val="c55a11"/>
            </a:solidFill>
            <a:ln w="254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000" spc="-1" strike="noStrike">
                  <a:solidFill>
                    <a:srgbClr val="ffffff"/>
                  </a:solidFill>
                  <a:latin typeface="Arial"/>
                  <a:ea typeface="바탕"/>
                </a:rPr>
                <a:t>3</a:t>
              </a:r>
              <a:endParaRPr b="0" lang="en-US" sz="1000" spc="-1" strike="noStrike">
                <a:solidFill>
                  <a:srgbClr val="000000"/>
                </a:solidFill>
                <a:latin typeface="맑은 고딕"/>
              </a:endParaRPr>
            </a:p>
          </p:txBody>
        </p:sp>
        <p:sp>
          <p:nvSpPr>
            <p:cNvPr id="1223" name="직사각형 6"/>
            <p:cNvSpPr/>
            <p:nvPr/>
          </p:nvSpPr>
          <p:spPr>
            <a:xfrm>
              <a:off x="1832760" y="2931840"/>
              <a:ext cx="199080" cy="216720"/>
            </a:xfrm>
            <a:prstGeom prst="rect">
              <a:avLst/>
            </a:prstGeom>
            <a:solidFill>
              <a:srgbClr val="c55a11"/>
            </a:solidFill>
            <a:ln w="254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000" spc="-1" strike="noStrike">
                  <a:solidFill>
                    <a:srgbClr val="ffffff"/>
                  </a:solidFill>
                  <a:latin typeface="Arial"/>
                  <a:ea typeface="바탕"/>
                </a:rPr>
                <a:t>2</a:t>
              </a:r>
              <a:endParaRPr b="0" lang="en-US" sz="1000" spc="-1" strike="noStrike">
                <a:solidFill>
                  <a:srgbClr val="000000"/>
                </a:solidFill>
                <a:latin typeface="맑은 고딕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9" name="그림 1" descr=""/>
          <p:cNvPicPr/>
          <p:nvPr/>
        </p:nvPicPr>
        <p:blipFill>
          <a:blip r:embed="rId1"/>
          <a:stretch/>
        </p:blipFill>
        <p:spPr>
          <a:xfrm>
            <a:off x="1426320" y="765360"/>
            <a:ext cx="7087320" cy="4811400"/>
          </a:xfrm>
          <a:prstGeom prst="rect">
            <a:avLst/>
          </a:prstGeom>
          <a:ln w="25400">
            <a:noFill/>
          </a:ln>
        </p:spPr>
      </p:pic>
      <p:graphicFrame>
        <p:nvGraphicFramePr>
          <p:cNvPr id="350" name="표 2"/>
          <p:cNvGraphicFramePr/>
          <p:nvPr/>
        </p:nvGraphicFramePr>
        <p:xfrm>
          <a:off x="-7920" y="-7920"/>
          <a:ext cx="12198240" cy="7058160"/>
        </p:xfrm>
        <a:graphic>
          <a:graphicData uri="http://schemas.openxmlformats.org/drawingml/2006/table">
            <a:tbl>
              <a:tblPr/>
              <a:tblGrid>
                <a:gridCol w="851040"/>
                <a:gridCol w="3465360"/>
                <a:gridCol w="836640"/>
                <a:gridCol w="3706920"/>
                <a:gridCol w="843120"/>
                <a:gridCol w="1175040"/>
                <a:gridCol w="727200"/>
                <a:gridCol w="593280"/>
              </a:tblGrid>
              <a:tr h="247680"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ko-KR" sz="1000" spc="-1" strike="noStrike">
                          <a:solidFill>
                            <a:srgbClr val="000000"/>
                          </a:solidFill>
                          <a:latin typeface="Calibri"/>
                          <a:ea typeface="굴림"/>
                        </a:rPr>
                        <a:t>화면 </a:t>
                      </a:r>
                      <a:r>
                        <a:rPr b="1" lang="en-US" sz="1000" spc="-1" strike="noStrike">
                          <a:solidFill>
                            <a:srgbClr val="000000"/>
                          </a:solidFill>
                          <a:latin typeface="Calibri"/>
                          <a:ea typeface="굴림"/>
                        </a:rPr>
                        <a:t>ID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n-US" sz="1000" spc="-1" strike="noStrike">
                          <a:solidFill>
                            <a:srgbClr val="000000"/>
                          </a:solidFill>
                          <a:latin typeface="Calibri"/>
                          <a:ea typeface="굴림"/>
                        </a:rPr>
                        <a:t>SAH-003-307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ko-KR" sz="1000" spc="-1" strike="noStrike">
                          <a:solidFill>
                            <a:srgbClr val="000000"/>
                          </a:solidFill>
                          <a:latin typeface="Calibri"/>
                          <a:ea typeface="굴림"/>
                        </a:rPr>
                        <a:t>화면 명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ko-KR" sz="1000" spc="-1" strike="noStrike">
                          <a:solidFill>
                            <a:srgbClr val="000000"/>
                          </a:solidFill>
                          <a:latin typeface="Calibri"/>
                          <a:ea typeface="굴림"/>
                        </a:rPr>
                        <a:t>견적요청서 작성페이지</a:t>
                      </a:r>
                      <a:r>
                        <a:rPr b="1" lang="en-US" sz="1000" spc="-1" strike="noStrike">
                          <a:solidFill>
                            <a:srgbClr val="000000"/>
                          </a:solidFill>
                          <a:latin typeface="Calibri"/>
                          <a:ea typeface="굴림"/>
                        </a:rPr>
                        <a:t>-</a:t>
                      </a:r>
                      <a:r>
                        <a:rPr b="1" lang="ko-KR" sz="1000" spc="-1" strike="noStrike">
                          <a:solidFill>
                            <a:srgbClr val="000000"/>
                          </a:solidFill>
                          <a:latin typeface="Calibri"/>
                          <a:ea typeface="굴림"/>
                        </a:rPr>
                        <a:t>행사지역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ko-KR" sz="1000" spc="-1" strike="noStrike">
                          <a:solidFill>
                            <a:srgbClr val="000000"/>
                          </a:solidFill>
                          <a:latin typeface="Calibri"/>
                          <a:ea typeface="굴림"/>
                        </a:rPr>
                        <a:t>요구사항 </a:t>
                      </a:r>
                      <a:r>
                        <a:rPr b="1" lang="en-US" sz="1000" spc="-1" strike="noStrike">
                          <a:solidFill>
                            <a:srgbClr val="000000"/>
                          </a:solidFill>
                          <a:latin typeface="Calibri"/>
                          <a:ea typeface="굴림"/>
                        </a:rPr>
                        <a:t>ID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 gridSpan="3"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URQ003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  <a:tr h="452520"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개요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 gridSpan="3"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견적요청사항 중 행사가 열릴 지역을 선택한다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.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사용자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일반회원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개발자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김충현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260760">
                <a:tc gridSpan="4">
                  <a:txBody>
                    <a:bodyPr lIns="91080" rIns="9108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gridSpan="4"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4472c4"/>
                          </a:solidFill>
                          <a:latin typeface="Arial"/>
                          <a:ea typeface="바탕"/>
                        </a:rPr>
                        <a:t>*</a:t>
                      </a:r>
                      <a:r>
                        <a:rPr b="0" lang="ko-KR" sz="1000" spc="-1" strike="noStrike">
                          <a:solidFill>
                            <a:srgbClr val="4472c4"/>
                          </a:solidFill>
                          <a:latin typeface="Arial"/>
                          <a:ea typeface="바탕"/>
                        </a:rPr>
                        <a:t>화면설명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Malgun Gothic"/>
                          <a:ea typeface="맑은 고딕"/>
                        </a:rPr>
                        <a:t>1.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행사지역 시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/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도 선택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2.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행사지역 시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/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군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/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구 선택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4472c4"/>
                          </a:solidFill>
                          <a:latin typeface="Arial"/>
                          <a:ea typeface="바탕"/>
                        </a:rPr>
                        <a:t>*</a:t>
                      </a:r>
                      <a:r>
                        <a:rPr b="0" lang="ko-KR" sz="1000" spc="-1" strike="noStrike">
                          <a:solidFill>
                            <a:srgbClr val="4472c4"/>
                          </a:solidFill>
                          <a:latin typeface="Arial"/>
                          <a:ea typeface="바탕"/>
                        </a:rPr>
                        <a:t>특이사항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</a:tbl>
          </a:graphicData>
        </a:graphic>
      </p:graphicFrame>
      <p:sp>
        <p:nvSpPr>
          <p:cNvPr id="351" name="직사각형 3"/>
          <p:cNvSpPr/>
          <p:nvPr/>
        </p:nvSpPr>
        <p:spPr>
          <a:xfrm>
            <a:off x="1303920" y="2409480"/>
            <a:ext cx="246600" cy="237240"/>
          </a:xfrm>
          <a:prstGeom prst="rect">
            <a:avLst/>
          </a:prstGeom>
          <a:solidFill>
            <a:srgbClr val="ed7d31"/>
          </a:solidFill>
          <a:ln cap="rnd" w="12604">
            <a:solidFill>
              <a:srgbClr val="ed7d3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000" spc="-1" strike="noStrike">
                <a:solidFill>
                  <a:srgbClr val="ffffff"/>
                </a:solidFill>
                <a:latin typeface="Arial"/>
                <a:ea typeface="맑은 고딕"/>
              </a:rPr>
              <a:t>1</a:t>
            </a:r>
            <a:endParaRPr b="0" lang="en-US" sz="1000" spc="-1" strike="noStrike">
              <a:solidFill>
                <a:srgbClr val="000000"/>
              </a:solidFill>
              <a:latin typeface="맑은 고딕"/>
            </a:endParaRPr>
          </a:p>
        </p:txBody>
      </p:sp>
      <p:pic>
        <p:nvPicPr>
          <p:cNvPr id="352" name="그림 4" descr=""/>
          <p:cNvPicPr/>
          <p:nvPr/>
        </p:nvPicPr>
        <p:blipFill>
          <a:blip r:embed="rId2"/>
          <a:stretch/>
        </p:blipFill>
        <p:spPr>
          <a:xfrm>
            <a:off x="1570680" y="1310400"/>
            <a:ext cx="5808600" cy="4511160"/>
          </a:xfrm>
          <a:prstGeom prst="rect">
            <a:avLst/>
          </a:prstGeom>
          <a:ln w="25400">
            <a:noFill/>
          </a:ln>
        </p:spPr>
      </p:pic>
      <p:sp>
        <p:nvSpPr>
          <p:cNvPr id="353" name="직사각형 5"/>
          <p:cNvSpPr/>
          <p:nvPr/>
        </p:nvSpPr>
        <p:spPr>
          <a:xfrm>
            <a:off x="1303920" y="2933640"/>
            <a:ext cx="246600" cy="237240"/>
          </a:xfrm>
          <a:prstGeom prst="rect">
            <a:avLst/>
          </a:prstGeom>
          <a:solidFill>
            <a:srgbClr val="ed7d31"/>
          </a:solidFill>
          <a:ln cap="rnd" w="12604">
            <a:solidFill>
              <a:srgbClr val="ed7d3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000" spc="-1" strike="noStrike">
                <a:solidFill>
                  <a:srgbClr val="ffffff"/>
                </a:solidFill>
                <a:latin typeface="Arial"/>
                <a:ea typeface="맑은 고딕"/>
              </a:rPr>
              <a:t>2</a:t>
            </a:r>
            <a:endParaRPr b="0" lang="en-US" sz="1000" spc="-1" strike="noStrike">
              <a:solidFill>
                <a:srgbClr val="000000"/>
              </a:solidFill>
              <a:latin typeface="맑은 고딕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24" name="표 1"/>
          <p:cNvGraphicFramePr/>
          <p:nvPr/>
        </p:nvGraphicFramePr>
        <p:xfrm>
          <a:off x="90720" y="88920"/>
          <a:ext cx="11993760" cy="6763680"/>
        </p:xfrm>
        <a:graphic>
          <a:graphicData uri="http://schemas.openxmlformats.org/drawingml/2006/table">
            <a:tbl>
              <a:tblPr/>
              <a:tblGrid>
                <a:gridCol w="816480"/>
                <a:gridCol w="3330360"/>
                <a:gridCol w="747720"/>
                <a:gridCol w="3657600"/>
                <a:gridCol w="852480"/>
                <a:gridCol w="1173240"/>
                <a:gridCol w="673560"/>
                <a:gridCol w="742680"/>
              </a:tblGrid>
              <a:tr h="243720">
                <a:tc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화면 </a:t>
                      </a:r>
                      <a:r>
                        <a:rPr b="1" lang="en-US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ID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n-US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SAH-037-415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화면 명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마이페이지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요구사항</a:t>
                      </a:r>
                      <a:r>
                        <a:rPr b="1" lang="en-US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ID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 gridSpan="3"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n-US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URQ037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  <a:tr h="397440">
                <a:tc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개요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 gridSpan="3"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마이페이지</a:t>
                      </a:r>
                      <a:r>
                        <a:rPr b="0" lang="en-US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(</a:t>
                      </a: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나의 문의내역 상세조회</a:t>
                      </a:r>
                      <a:r>
                        <a:rPr b="0" lang="en-US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)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사용자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일반회원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(</a:t>
                      </a: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디자이너</a:t>
                      </a:r>
                      <a:r>
                        <a:rPr b="0" lang="en-US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)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개발자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배수빈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122520">
                <a:tc gridSpan="4">
                  <a:txBody>
                    <a:bodyPr lIns="90720" rIns="9072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6480">
                      <a:solidFill>
                        <a:srgbClr val="000000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gridSpan="4"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4" strike="noStrike">
                          <a:solidFill>
                            <a:srgbClr val="2f5597"/>
                          </a:solidFill>
                          <a:latin typeface="Arial"/>
                          <a:ea typeface="바탕"/>
                        </a:rPr>
                        <a:t>*</a:t>
                      </a:r>
                      <a:r>
                        <a:rPr b="0" lang="ko-KR" sz="1000" spc="4" strike="noStrike">
                          <a:solidFill>
                            <a:srgbClr val="2f5597"/>
                          </a:solidFill>
                          <a:latin typeface="Arial"/>
                          <a:ea typeface="바탕"/>
                        </a:rPr>
                        <a:t>화면설명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lvl="1" marL="432000" indent="-21600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함초롬돋움"/>
                        <a:buAutoNum type="arabicPeriod"/>
                        <a:tabLst>
                          <a:tab algn="l" pos="0"/>
                        </a:tabLst>
                      </a:pP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모달창 닫기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4" strike="noStrike">
                          <a:solidFill>
                            <a:srgbClr val="2f5597"/>
                          </a:solidFill>
                          <a:latin typeface="Arial"/>
                          <a:ea typeface="바탕"/>
                        </a:rPr>
                        <a:t> 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4" strike="noStrike">
                          <a:solidFill>
                            <a:srgbClr val="2f5597"/>
                          </a:solidFill>
                          <a:latin typeface="Arial"/>
                          <a:ea typeface="바탕"/>
                        </a:rPr>
                        <a:t>*</a:t>
                      </a:r>
                      <a:r>
                        <a:rPr b="0" lang="ko-KR" sz="1000" spc="4" strike="noStrike">
                          <a:solidFill>
                            <a:srgbClr val="2f5597"/>
                          </a:solidFill>
                          <a:latin typeface="Arial"/>
                          <a:ea typeface="바탕"/>
                        </a:rPr>
                        <a:t>특이사항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4" strike="noStrike">
                          <a:solidFill>
                            <a:srgbClr val="2f5597"/>
                          </a:solidFill>
                          <a:latin typeface="Arial"/>
                          <a:ea typeface="바탕"/>
                        </a:rPr>
                        <a:t>1.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12240">
                      <a:solidFill>
                        <a:srgbClr val="ffffff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</a:tbl>
          </a:graphicData>
        </a:graphic>
      </p:graphicFrame>
      <p:pic>
        <p:nvPicPr>
          <p:cNvPr id="1225" name="그림 2" descr=""/>
          <p:cNvPicPr/>
          <p:nvPr/>
        </p:nvPicPr>
        <p:blipFill>
          <a:blip r:embed="rId1"/>
          <a:stretch/>
        </p:blipFill>
        <p:spPr>
          <a:xfrm>
            <a:off x="960840" y="1296000"/>
            <a:ext cx="7193520" cy="4188600"/>
          </a:xfrm>
          <a:prstGeom prst="rect">
            <a:avLst/>
          </a:prstGeom>
          <a:ln w="25400">
            <a:noFill/>
          </a:ln>
        </p:spPr>
      </p:pic>
      <p:sp>
        <p:nvSpPr>
          <p:cNvPr id="1226" name="직사각형 3"/>
          <p:cNvSpPr/>
          <p:nvPr/>
        </p:nvSpPr>
        <p:spPr>
          <a:xfrm>
            <a:off x="3913560" y="4149720"/>
            <a:ext cx="229320" cy="218160"/>
          </a:xfrm>
          <a:prstGeom prst="rect">
            <a:avLst/>
          </a:prstGeom>
          <a:solidFill>
            <a:srgbClr val="c55a11"/>
          </a:solidFill>
          <a:ln w="254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000" spc="-1" strike="noStrike">
                <a:solidFill>
                  <a:srgbClr val="ffffff"/>
                </a:solidFill>
                <a:latin typeface="Arial"/>
                <a:ea typeface="바탕"/>
              </a:rPr>
              <a:t>1</a:t>
            </a:r>
            <a:endParaRPr b="0" lang="en-US" sz="10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227" name="직사각형 4"/>
          <p:cNvSpPr/>
          <p:nvPr/>
        </p:nvSpPr>
        <p:spPr>
          <a:xfrm>
            <a:off x="5979960" y="2462040"/>
            <a:ext cx="229320" cy="218160"/>
          </a:xfrm>
          <a:prstGeom prst="rect">
            <a:avLst/>
          </a:prstGeom>
          <a:solidFill>
            <a:srgbClr val="c55a11"/>
          </a:solidFill>
          <a:ln w="254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000" spc="-1" strike="noStrike">
                <a:solidFill>
                  <a:srgbClr val="ffffff"/>
                </a:solidFill>
                <a:latin typeface="Arial"/>
                <a:ea typeface="바탕"/>
              </a:rPr>
              <a:t>1</a:t>
            </a:r>
            <a:endParaRPr b="0" lang="en-US" sz="1000" spc="-1" strike="noStrike">
              <a:solidFill>
                <a:srgbClr val="000000"/>
              </a:solidFill>
              <a:latin typeface="맑은 고딕"/>
            </a:endParaRPr>
          </a:p>
        </p:txBody>
      </p:sp>
      <p:pic>
        <p:nvPicPr>
          <p:cNvPr id="1228" name="그림 5" descr=""/>
          <p:cNvPicPr/>
          <p:nvPr/>
        </p:nvPicPr>
        <p:blipFill>
          <a:blip r:embed="rId2"/>
          <a:stretch/>
        </p:blipFill>
        <p:spPr>
          <a:xfrm>
            <a:off x="6209640" y="2447280"/>
            <a:ext cx="255960" cy="246600"/>
          </a:xfrm>
          <a:prstGeom prst="rect">
            <a:avLst/>
          </a:prstGeom>
          <a:ln w="254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29" name="표 1"/>
          <p:cNvGraphicFramePr/>
          <p:nvPr/>
        </p:nvGraphicFramePr>
        <p:xfrm>
          <a:off x="98280" y="113040"/>
          <a:ext cx="11992680" cy="6631560"/>
        </p:xfrm>
        <a:graphic>
          <a:graphicData uri="http://schemas.openxmlformats.org/drawingml/2006/table">
            <a:tbl>
              <a:tblPr/>
              <a:tblGrid>
                <a:gridCol w="816480"/>
                <a:gridCol w="3330720"/>
                <a:gridCol w="747720"/>
                <a:gridCol w="3657960"/>
                <a:gridCol w="851400"/>
                <a:gridCol w="1175040"/>
                <a:gridCol w="672840"/>
                <a:gridCol w="740880"/>
              </a:tblGrid>
              <a:tr h="243720">
                <a:tc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화면 </a:t>
                      </a:r>
                      <a:r>
                        <a:rPr b="1" lang="en-US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ID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n-US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SAH-037-416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화면 명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마이페이지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요구사항</a:t>
                      </a:r>
                      <a:r>
                        <a:rPr b="1" lang="en-US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ID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 gridSpan="3"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n-US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URQ037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  <a:tr h="265320">
                <a:tc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개요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 gridSpan="3"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마이페이지 </a:t>
                      </a:r>
                      <a:r>
                        <a:rPr b="0" lang="en-US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- </a:t>
                      </a: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회원정보 조회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사용자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전체회원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개발자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배수빈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122520">
                <a:tc gridSpan="4">
                  <a:txBody>
                    <a:bodyPr lIns="90720" rIns="9072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6480">
                      <a:solidFill>
                        <a:srgbClr val="000000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gridSpan="4"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4" strike="noStrike">
                          <a:solidFill>
                            <a:srgbClr val="2f5597"/>
                          </a:solidFill>
                          <a:latin typeface="Arial"/>
                          <a:ea typeface="바탕"/>
                        </a:rPr>
                        <a:t>*</a:t>
                      </a:r>
                      <a:r>
                        <a:rPr b="0" lang="ko-KR" sz="1000" spc="4" strike="noStrike">
                          <a:solidFill>
                            <a:srgbClr val="2f5597"/>
                          </a:solidFill>
                          <a:latin typeface="Arial"/>
                          <a:ea typeface="바탕"/>
                        </a:rPr>
                        <a:t>화면설명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4" strike="noStrike">
                          <a:solidFill>
                            <a:srgbClr val="2f5597"/>
                          </a:solidFill>
                          <a:latin typeface="Arial"/>
                          <a:ea typeface="바탕"/>
                        </a:rPr>
                        <a:t>1. </a:t>
                      </a:r>
                      <a:r>
                        <a:rPr b="0" lang="ko-KR" sz="1000" spc="4" strike="noStrike">
                          <a:solidFill>
                            <a:srgbClr val="2f5597"/>
                          </a:solidFill>
                          <a:latin typeface="Arial"/>
                          <a:ea typeface="바탕"/>
                        </a:rPr>
                        <a:t>회원정보 수정을위해 비밀번호 확인 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4" strike="noStrike">
                          <a:solidFill>
                            <a:srgbClr val="2f5597"/>
                          </a:solidFill>
                          <a:latin typeface="Arial"/>
                          <a:ea typeface="바탕"/>
                        </a:rPr>
                        <a:t>2. </a:t>
                      </a:r>
                      <a:r>
                        <a:rPr b="0" lang="ko-KR" sz="1000" spc="4" strike="noStrike">
                          <a:solidFill>
                            <a:srgbClr val="2f5597"/>
                          </a:solidFill>
                          <a:latin typeface="Arial"/>
                          <a:ea typeface="바탕"/>
                        </a:rPr>
                        <a:t>회원탈퇴 신청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4" strike="noStrike">
                          <a:solidFill>
                            <a:srgbClr val="2f5597"/>
                          </a:solidFill>
                          <a:latin typeface="Arial"/>
                          <a:ea typeface="바탕"/>
                        </a:rPr>
                        <a:t> 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4" strike="noStrike">
                          <a:solidFill>
                            <a:srgbClr val="2f5597"/>
                          </a:solidFill>
                          <a:latin typeface="Arial"/>
                          <a:ea typeface="바탕"/>
                        </a:rPr>
                        <a:t>*</a:t>
                      </a:r>
                      <a:r>
                        <a:rPr b="0" lang="ko-KR" sz="1000" spc="4" strike="noStrike">
                          <a:solidFill>
                            <a:srgbClr val="2f5597"/>
                          </a:solidFill>
                          <a:latin typeface="Arial"/>
                          <a:ea typeface="바탕"/>
                        </a:rPr>
                        <a:t>특이사항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4" strike="noStrike">
                          <a:solidFill>
                            <a:srgbClr val="2f5597"/>
                          </a:solidFill>
                          <a:latin typeface="Arial"/>
                          <a:ea typeface="바탕"/>
                        </a:rPr>
                        <a:t>1. </a:t>
                      </a:r>
                      <a:r>
                        <a:rPr b="0" lang="ko-KR" sz="1000" spc="4" strike="noStrike">
                          <a:solidFill>
                            <a:srgbClr val="2f5597"/>
                          </a:solidFill>
                          <a:latin typeface="Arial"/>
                          <a:ea typeface="바탕"/>
                        </a:rPr>
                        <a:t>회원 탈퇴시 삭제가 아닌 권한 변경 업데이트</a:t>
                      </a:r>
                      <a:r>
                        <a:rPr b="0" lang="en-US" sz="1000" spc="4" strike="noStrike">
                          <a:solidFill>
                            <a:srgbClr val="2f5597"/>
                          </a:solidFill>
                          <a:latin typeface="Arial"/>
                          <a:ea typeface="바탕"/>
                        </a:rPr>
                        <a:t>.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12240">
                      <a:solidFill>
                        <a:srgbClr val="ffffff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</a:tbl>
          </a:graphicData>
        </a:graphic>
      </p:graphicFrame>
      <p:pic>
        <p:nvPicPr>
          <p:cNvPr id="1230" name="그림 2" descr=""/>
          <p:cNvPicPr/>
          <p:nvPr/>
        </p:nvPicPr>
        <p:blipFill>
          <a:blip r:embed="rId1"/>
          <a:stretch/>
        </p:blipFill>
        <p:spPr>
          <a:xfrm>
            <a:off x="1178640" y="1149840"/>
            <a:ext cx="6682320" cy="4555800"/>
          </a:xfrm>
          <a:prstGeom prst="rect">
            <a:avLst/>
          </a:prstGeom>
          <a:ln w="25400">
            <a:noFill/>
          </a:ln>
        </p:spPr>
      </p:pic>
      <p:sp>
        <p:nvSpPr>
          <p:cNvPr id="1231" name="직사각형 3"/>
          <p:cNvSpPr/>
          <p:nvPr/>
        </p:nvSpPr>
        <p:spPr>
          <a:xfrm>
            <a:off x="3413160" y="5029920"/>
            <a:ext cx="229320" cy="218160"/>
          </a:xfrm>
          <a:prstGeom prst="rect">
            <a:avLst/>
          </a:prstGeom>
          <a:solidFill>
            <a:srgbClr val="c55a11"/>
          </a:solidFill>
          <a:ln w="254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000" spc="-1" strike="noStrike">
                <a:solidFill>
                  <a:srgbClr val="ffffff"/>
                </a:solidFill>
                <a:latin typeface="Arial"/>
                <a:ea typeface="바탕"/>
              </a:rPr>
              <a:t>1</a:t>
            </a:r>
            <a:endParaRPr b="0" lang="en-US" sz="10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232" name="직사각형 4"/>
          <p:cNvSpPr/>
          <p:nvPr/>
        </p:nvSpPr>
        <p:spPr>
          <a:xfrm>
            <a:off x="4102200" y="5029920"/>
            <a:ext cx="229320" cy="218160"/>
          </a:xfrm>
          <a:prstGeom prst="rect">
            <a:avLst/>
          </a:prstGeom>
          <a:solidFill>
            <a:srgbClr val="c55a11"/>
          </a:solidFill>
          <a:ln w="254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000" spc="-1" strike="noStrike">
                <a:solidFill>
                  <a:srgbClr val="ffffff"/>
                </a:solidFill>
                <a:latin typeface="Arial"/>
                <a:ea typeface="바탕"/>
              </a:rPr>
              <a:t>2</a:t>
            </a:r>
            <a:endParaRPr b="0" lang="en-US" sz="1000" spc="-1" strike="noStrike">
              <a:solidFill>
                <a:srgbClr val="000000"/>
              </a:solidFill>
              <a:latin typeface="맑은 고딕"/>
            </a:endParaRPr>
          </a:p>
        </p:txBody>
      </p:sp>
      <p:pic>
        <p:nvPicPr>
          <p:cNvPr id="1233" name="그림 5" descr=""/>
          <p:cNvPicPr/>
          <p:nvPr/>
        </p:nvPicPr>
        <p:blipFill>
          <a:blip r:embed="rId2"/>
          <a:srcRect l="21143" t="25783" r="21907" b="29162"/>
          <a:stretch/>
        </p:blipFill>
        <p:spPr>
          <a:xfrm>
            <a:off x="603360" y="4264560"/>
            <a:ext cx="2716200" cy="1748880"/>
          </a:xfrm>
          <a:prstGeom prst="rect">
            <a:avLst/>
          </a:prstGeom>
          <a:ln w="25400">
            <a:noFill/>
          </a:ln>
        </p:spPr>
      </p:pic>
      <p:sp>
        <p:nvSpPr>
          <p:cNvPr id="1234" name="자유형 6"/>
          <p:cNvSpPr/>
          <p:nvPr/>
        </p:nvSpPr>
        <p:spPr>
          <a:xfrm>
            <a:off x="3321000" y="5248800"/>
            <a:ext cx="572400" cy="348120"/>
          </a:xfrm>
          <a:custGeom>
            <a:avLst/>
            <a:gdLst>
              <a:gd name="textAreaLeft" fmla="*/ 0 w 572400"/>
              <a:gd name="textAreaRight" fmla="*/ 573480 w 572400"/>
              <a:gd name="textAreaTop" fmla="*/ 0 h 348120"/>
              <a:gd name="textAreaBottom" fmla="*/ 349200 h 348120"/>
            </a:gdLst>
            <a:ahLst/>
            <a:rect l="textAreaLeft" t="textAreaTop" r="textAreaRight" b="textAreaBottom"/>
            <a:pathLst>
              <a:path w="10269" h="6258">
                <a:moveTo>
                  <a:pt x="0" y="6258"/>
                </a:moveTo>
                <a:lnTo>
                  <a:pt x="10269" y="0"/>
                </a:lnTo>
              </a:path>
            </a:pathLst>
          </a:custGeom>
          <a:noFill/>
          <a:ln cap="rnd" w="6274">
            <a:solidFill>
              <a:srgbClr val="4472c4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맑은 고딕"/>
              <a:ea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35" name="표 1"/>
          <p:cNvGraphicFramePr/>
          <p:nvPr/>
        </p:nvGraphicFramePr>
        <p:xfrm>
          <a:off x="98280" y="113040"/>
          <a:ext cx="11992680" cy="6631560"/>
        </p:xfrm>
        <a:graphic>
          <a:graphicData uri="http://schemas.openxmlformats.org/drawingml/2006/table">
            <a:tbl>
              <a:tblPr/>
              <a:tblGrid>
                <a:gridCol w="816480"/>
                <a:gridCol w="3330720"/>
                <a:gridCol w="747720"/>
                <a:gridCol w="3657960"/>
                <a:gridCol w="851400"/>
                <a:gridCol w="1175040"/>
                <a:gridCol w="672840"/>
                <a:gridCol w="740880"/>
              </a:tblGrid>
              <a:tr h="243720">
                <a:tc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화면 </a:t>
                      </a:r>
                      <a:r>
                        <a:rPr b="1" lang="en-US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ID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n-US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SAH-037-417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화면 명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마이페이지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요구사항</a:t>
                      </a:r>
                      <a:r>
                        <a:rPr b="1" lang="en-US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ID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 gridSpan="3"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n-US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URQ037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  <a:tr h="265320">
                <a:tc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개요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 gridSpan="3"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마이페이지 </a:t>
                      </a:r>
                      <a:r>
                        <a:rPr b="0" lang="en-US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- </a:t>
                      </a: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회원정보 수정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사용자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전체회원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개발자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배수빈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122520">
                <a:tc gridSpan="4">
                  <a:txBody>
                    <a:bodyPr lIns="90720" rIns="9072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6480">
                      <a:solidFill>
                        <a:srgbClr val="000000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gridSpan="4"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4" strike="noStrike">
                          <a:solidFill>
                            <a:srgbClr val="2f5597"/>
                          </a:solidFill>
                          <a:latin typeface="Arial"/>
                          <a:ea typeface="바탕"/>
                        </a:rPr>
                        <a:t>*</a:t>
                      </a:r>
                      <a:r>
                        <a:rPr b="0" lang="ko-KR" sz="1000" spc="4" strike="noStrike">
                          <a:solidFill>
                            <a:srgbClr val="2f5597"/>
                          </a:solidFill>
                          <a:latin typeface="Arial"/>
                          <a:ea typeface="바탕"/>
                        </a:rPr>
                        <a:t>화면설명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4" strike="noStrike">
                          <a:solidFill>
                            <a:srgbClr val="2f5597"/>
                          </a:solidFill>
                          <a:latin typeface="Arial"/>
                          <a:ea typeface="바탕"/>
                        </a:rPr>
                        <a:t>1. </a:t>
                      </a:r>
                      <a:r>
                        <a:rPr b="0" lang="ko-KR" sz="1000" spc="4" strike="noStrike">
                          <a:solidFill>
                            <a:srgbClr val="2f5597"/>
                          </a:solidFill>
                          <a:latin typeface="Arial"/>
                          <a:ea typeface="바탕"/>
                        </a:rPr>
                        <a:t>회원정보 수정 페이지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4" strike="noStrike">
                          <a:solidFill>
                            <a:srgbClr val="2f5597"/>
                          </a:solidFill>
                          <a:latin typeface="Arial"/>
                          <a:ea typeface="바탕"/>
                        </a:rPr>
                        <a:t> 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4" strike="noStrike">
                          <a:solidFill>
                            <a:srgbClr val="2f5597"/>
                          </a:solidFill>
                          <a:latin typeface="Arial"/>
                          <a:ea typeface="바탕"/>
                        </a:rPr>
                        <a:t>*</a:t>
                      </a:r>
                      <a:r>
                        <a:rPr b="0" lang="ko-KR" sz="1000" spc="4" strike="noStrike">
                          <a:solidFill>
                            <a:srgbClr val="2f5597"/>
                          </a:solidFill>
                          <a:latin typeface="Arial"/>
                          <a:ea typeface="바탕"/>
                        </a:rPr>
                        <a:t>특이사항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4" strike="noStrike">
                          <a:solidFill>
                            <a:srgbClr val="2f5597"/>
                          </a:solidFill>
                          <a:latin typeface="Arial"/>
                          <a:ea typeface="바탕"/>
                        </a:rPr>
                        <a:t>1. </a:t>
                      </a:r>
                      <a:r>
                        <a:rPr b="0" lang="ko-KR" sz="1000" spc="4" strike="noStrike">
                          <a:solidFill>
                            <a:srgbClr val="2f5597"/>
                          </a:solidFill>
                          <a:latin typeface="Arial"/>
                          <a:ea typeface="바탕"/>
                        </a:rPr>
                        <a:t>회원권한</a:t>
                      </a:r>
                      <a:r>
                        <a:rPr b="0" lang="en-US" sz="1000" spc="4" strike="noStrike">
                          <a:solidFill>
                            <a:srgbClr val="2f5597"/>
                          </a:solidFill>
                          <a:latin typeface="Arial"/>
                          <a:ea typeface="바탕"/>
                        </a:rPr>
                        <a:t>/ID/</a:t>
                      </a:r>
                      <a:r>
                        <a:rPr b="0" lang="ko-KR" sz="1000" spc="4" strike="noStrike">
                          <a:solidFill>
                            <a:srgbClr val="2f5597"/>
                          </a:solidFill>
                          <a:latin typeface="Arial"/>
                          <a:ea typeface="바탕"/>
                        </a:rPr>
                        <a:t>사업자등록번호 변경 불가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12240">
                      <a:solidFill>
                        <a:srgbClr val="ffffff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</a:tbl>
          </a:graphicData>
        </a:graphic>
      </p:graphicFrame>
      <p:pic>
        <p:nvPicPr>
          <p:cNvPr id="1236" name="그림 2" descr=""/>
          <p:cNvPicPr/>
          <p:nvPr/>
        </p:nvPicPr>
        <p:blipFill>
          <a:blip r:embed="rId1"/>
          <a:stretch/>
        </p:blipFill>
        <p:spPr>
          <a:xfrm>
            <a:off x="1302480" y="988200"/>
            <a:ext cx="6313320" cy="5103720"/>
          </a:xfrm>
          <a:prstGeom prst="rect">
            <a:avLst/>
          </a:prstGeom>
          <a:ln w="25400">
            <a:noFill/>
          </a:ln>
        </p:spPr>
      </p:pic>
      <p:sp>
        <p:nvSpPr>
          <p:cNvPr id="1237" name="직사각형 3"/>
          <p:cNvSpPr/>
          <p:nvPr/>
        </p:nvSpPr>
        <p:spPr>
          <a:xfrm>
            <a:off x="4086360" y="5064840"/>
            <a:ext cx="229320" cy="218160"/>
          </a:xfrm>
          <a:prstGeom prst="rect">
            <a:avLst/>
          </a:prstGeom>
          <a:solidFill>
            <a:srgbClr val="c55a11"/>
          </a:solidFill>
          <a:ln w="254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000" spc="-1" strike="noStrike">
                <a:solidFill>
                  <a:srgbClr val="ffffff"/>
                </a:solidFill>
                <a:latin typeface="Arial"/>
                <a:ea typeface="바탕"/>
              </a:rPr>
              <a:t>1</a:t>
            </a:r>
            <a:endParaRPr b="0" lang="en-US" sz="1000" spc="-1" strike="noStrike">
              <a:solidFill>
                <a:srgbClr val="000000"/>
              </a:solidFill>
              <a:latin typeface="맑은 고딕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38" name="표 1"/>
          <p:cNvGraphicFramePr/>
          <p:nvPr/>
        </p:nvGraphicFramePr>
        <p:xfrm>
          <a:off x="98280" y="113040"/>
          <a:ext cx="11992680" cy="6631560"/>
        </p:xfrm>
        <a:graphic>
          <a:graphicData uri="http://schemas.openxmlformats.org/drawingml/2006/table">
            <a:tbl>
              <a:tblPr/>
              <a:tblGrid>
                <a:gridCol w="816480"/>
                <a:gridCol w="3330720"/>
                <a:gridCol w="747720"/>
                <a:gridCol w="3657960"/>
                <a:gridCol w="851400"/>
                <a:gridCol w="1175040"/>
                <a:gridCol w="672840"/>
                <a:gridCol w="740880"/>
              </a:tblGrid>
              <a:tr h="243720">
                <a:tc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화면 </a:t>
                      </a:r>
                      <a:r>
                        <a:rPr b="1" lang="en-US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ID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n-US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SAH-040-418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화면 명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마이페이지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요구사항</a:t>
                      </a:r>
                      <a:r>
                        <a:rPr b="1" lang="en-US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ID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 gridSpan="3"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n-US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URQ040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  <a:tr h="265320">
                <a:tc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개요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 gridSpan="3"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마이페이지 </a:t>
                      </a:r>
                      <a:r>
                        <a:rPr b="0" lang="en-US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- </a:t>
                      </a: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일반회원 승급신청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사용자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일반회원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개발자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배수빈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122520">
                <a:tc gridSpan="4">
                  <a:txBody>
                    <a:bodyPr lIns="90720" rIns="9072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6480">
                      <a:solidFill>
                        <a:srgbClr val="000000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gridSpan="4"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4" strike="noStrike">
                          <a:solidFill>
                            <a:srgbClr val="2f5597"/>
                          </a:solidFill>
                          <a:latin typeface="Arial"/>
                          <a:ea typeface="바탕"/>
                        </a:rPr>
                        <a:t>*</a:t>
                      </a:r>
                      <a:r>
                        <a:rPr b="0" lang="ko-KR" sz="1000" spc="4" strike="noStrike">
                          <a:solidFill>
                            <a:srgbClr val="2f5597"/>
                          </a:solidFill>
                          <a:latin typeface="Arial"/>
                          <a:ea typeface="바탕"/>
                        </a:rPr>
                        <a:t>화면설명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4" strike="noStrike">
                          <a:solidFill>
                            <a:srgbClr val="2f5597"/>
                          </a:solidFill>
                          <a:latin typeface="Arial"/>
                          <a:ea typeface="바탕"/>
                        </a:rPr>
                        <a:t>1. </a:t>
                      </a:r>
                      <a:r>
                        <a:rPr b="0" lang="ko-KR" sz="1000" spc="4" strike="noStrike">
                          <a:solidFill>
                            <a:srgbClr val="2f5597"/>
                          </a:solidFill>
                          <a:latin typeface="Arial"/>
                          <a:ea typeface="바탕"/>
                        </a:rPr>
                        <a:t>자격증 종류 선택  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4" strike="noStrike">
                          <a:solidFill>
                            <a:srgbClr val="2f5597"/>
                          </a:solidFill>
                          <a:latin typeface="Arial"/>
                          <a:ea typeface="바탕"/>
                        </a:rPr>
                        <a:t>2. </a:t>
                      </a:r>
                      <a:r>
                        <a:rPr b="0" lang="ko-KR" sz="1000" spc="4" strike="noStrike">
                          <a:solidFill>
                            <a:srgbClr val="2f5597"/>
                          </a:solidFill>
                          <a:latin typeface="Arial"/>
                          <a:ea typeface="바탕"/>
                        </a:rPr>
                        <a:t>자격증 증빙서류 등록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4" strike="noStrike">
                          <a:solidFill>
                            <a:srgbClr val="2f5597"/>
                          </a:solidFill>
                          <a:latin typeface="Arial"/>
                          <a:ea typeface="바탕"/>
                        </a:rPr>
                        <a:t>3. </a:t>
                      </a:r>
                      <a:r>
                        <a:rPr b="0" lang="ko-KR" sz="1000" spc="4" strike="noStrike">
                          <a:solidFill>
                            <a:srgbClr val="2f5597"/>
                          </a:solidFill>
                          <a:latin typeface="Arial"/>
                          <a:ea typeface="바탕"/>
                        </a:rPr>
                        <a:t>입력된 데이터 추가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4" strike="noStrike">
                          <a:solidFill>
                            <a:srgbClr val="2f5597"/>
                          </a:solidFill>
                          <a:latin typeface="Arial"/>
                          <a:ea typeface="바탕"/>
                        </a:rPr>
                        <a:t>4. </a:t>
                      </a:r>
                      <a:r>
                        <a:rPr b="0" lang="ko-KR" sz="1000" spc="4" strike="noStrike">
                          <a:solidFill>
                            <a:srgbClr val="2f5597"/>
                          </a:solidFill>
                          <a:latin typeface="Arial"/>
                          <a:ea typeface="바탕"/>
                        </a:rPr>
                        <a:t>입력된 데이터 삭제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4" strike="noStrike">
                          <a:solidFill>
                            <a:srgbClr val="2f5597"/>
                          </a:solidFill>
                          <a:latin typeface="Arial"/>
                          <a:ea typeface="바탕"/>
                        </a:rPr>
                        <a:t>5. </a:t>
                      </a:r>
                      <a:r>
                        <a:rPr b="0" lang="ko-KR" sz="1000" spc="4" strike="noStrike">
                          <a:solidFill>
                            <a:srgbClr val="2f5597"/>
                          </a:solidFill>
                          <a:latin typeface="Arial"/>
                          <a:ea typeface="바탕"/>
                        </a:rPr>
                        <a:t>승급신청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4" strike="noStrike">
                          <a:solidFill>
                            <a:srgbClr val="2f5597"/>
                          </a:solidFill>
                          <a:latin typeface="Arial"/>
                          <a:ea typeface="바탕"/>
                        </a:rPr>
                        <a:t> 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4" strike="noStrike">
                          <a:solidFill>
                            <a:srgbClr val="2f5597"/>
                          </a:solidFill>
                          <a:latin typeface="Arial"/>
                          <a:ea typeface="바탕"/>
                        </a:rPr>
                        <a:t>*</a:t>
                      </a:r>
                      <a:r>
                        <a:rPr b="0" lang="ko-KR" sz="1000" spc="4" strike="noStrike">
                          <a:solidFill>
                            <a:srgbClr val="2f5597"/>
                          </a:solidFill>
                          <a:latin typeface="Arial"/>
                          <a:ea typeface="바탕"/>
                        </a:rPr>
                        <a:t>특이사항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4" strike="noStrike">
                          <a:solidFill>
                            <a:srgbClr val="2f5597"/>
                          </a:solidFill>
                          <a:latin typeface="Arial"/>
                          <a:ea typeface="바탕"/>
                        </a:rPr>
                        <a:t>1. </a:t>
                      </a:r>
                      <a:r>
                        <a:rPr b="0" lang="ko-KR" sz="1000" spc="4" strike="noStrike">
                          <a:solidFill>
                            <a:srgbClr val="2f5597"/>
                          </a:solidFill>
                          <a:latin typeface="Arial"/>
                          <a:ea typeface="바탕"/>
                        </a:rPr>
                        <a:t>관리자 승인시 디자이너 또는 사회자로 등급변경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12240">
                      <a:solidFill>
                        <a:srgbClr val="ffffff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</a:tbl>
          </a:graphicData>
        </a:graphic>
      </p:graphicFrame>
      <p:grpSp>
        <p:nvGrpSpPr>
          <p:cNvPr id="1239" name="그룹 2"/>
          <p:cNvGrpSpPr/>
          <p:nvPr/>
        </p:nvGrpSpPr>
        <p:grpSpPr>
          <a:xfrm>
            <a:off x="1087920" y="1049760"/>
            <a:ext cx="6728040" cy="4755600"/>
            <a:chOff x="1087920" y="1049760"/>
            <a:chExt cx="6728040" cy="4755600"/>
          </a:xfrm>
        </p:grpSpPr>
        <p:pic>
          <p:nvPicPr>
            <p:cNvPr id="1240" name="그림 3" descr=""/>
            <p:cNvPicPr/>
            <p:nvPr/>
          </p:nvPicPr>
          <p:blipFill>
            <a:blip r:embed="rId1"/>
            <a:stretch/>
          </p:blipFill>
          <p:spPr>
            <a:xfrm>
              <a:off x="1087920" y="1049760"/>
              <a:ext cx="6728040" cy="4755600"/>
            </a:xfrm>
            <a:prstGeom prst="rect">
              <a:avLst/>
            </a:prstGeom>
            <a:ln w="25400">
              <a:noFill/>
            </a:ln>
          </p:spPr>
        </p:pic>
        <p:sp>
          <p:nvSpPr>
            <p:cNvPr id="1241" name="직사각형 4"/>
            <p:cNvSpPr/>
            <p:nvPr/>
          </p:nvSpPr>
          <p:spPr>
            <a:xfrm>
              <a:off x="4783320" y="5168160"/>
              <a:ext cx="229320" cy="251640"/>
            </a:xfrm>
            <a:prstGeom prst="rect">
              <a:avLst/>
            </a:prstGeom>
            <a:solidFill>
              <a:srgbClr val="c55a11"/>
            </a:solidFill>
            <a:ln w="254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000" spc="-1" strike="noStrike">
                  <a:solidFill>
                    <a:srgbClr val="ffffff"/>
                  </a:solidFill>
                  <a:latin typeface="Arial"/>
                  <a:ea typeface="바탕"/>
                </a:rPr>
                <a:t>5</a:t>
              </a:r>
              <a:endParaRPr b="0" lang="en-US" sz="1000" spc="-1" strike="noStrike">
                <a:solidFill>
                  <a:srgbClr val="000000"/>
                </a:solidFill>
                <a:latin typeface="맑은 고딕"/>
              </a:endParaRPr>
            </a:p>
          </p:txBody>
        </p:sp>
        <p:sp>
          <p:nvSpPr>
            <p:cNvPr id="1242" name="직사각형 5"/>
            <p:cNvSpPr/>
            <p:nvPr/>
          </p:nvSpPr>
          <p:spPr>
            <a:xfrm>
              <a:off x="4278600" y="1943640"/>
              <a:ext cx="229320" cy="251640"/>
            </a:xfrm>
            <a:prstGeom prst="rect">
              <a:avLst/>
            </a:prstGeom>
            <a:solidFill>
              <a:srgbClr val="c55a11"/>
            </a:solidFill>
            <a:ln w="254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000" spc="-1" strike="noStrike">
                  <a:solidFill>
                    <a:srgbClr val="ffffff"/>
                  </a:solidFill>
                  <a:latin typeface="Arial"/>
                  <a:ea typeface="바탕"/>
                </a:rPr>
                <a:t>1</a:t>
              </a:r>
              <a:endParaRPr b="0" lang="en-US" sz="1000" spc="-1" strike="noStrike">
                <a:solidFill>
                  <a:srgbClr val="000000"/>
                </a:solidFill>
                <a:latin typeface="맑은 고딕"/>
              </a:endParaRPr>
            </a:p>
          </p:txBody>
        </p:sp>
        <p:sp>
          <p:nvSpPr>
            <p:cNvPr id="1243" name="직사각형 6"/>
            <p:cNvSpPr/>
            <p:nvPr/>
          </p:nvSpPr>
          <p:spPr>
            <a:xfrm>
              <a:off x="6391440" y="2266200"/>
              <a:ext cx="230760" cy="249840"/>
            </a:xfrm>
            <a:prstGeom prst="rect">
              <a:avLst/>
            </a:prstGeom>
            <a:solidFill>
              <a:srgbClr val="c55a11"/>
            </a:solidFill>
            <a:ln w="254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000" spc="-1" strike="noStrike">
                  <a:solidFill>
                    <a:srgbClr val="ffffff"/>
                  </a:solidFill>
                  <a:latin typeface="Arial"/>
                  <a:ea typeface="바탕"/>
                </a:rPr>
                <a:t>2</a:t>
              </a:r>
              <a:endParaRPr b="0" lang="en-US" sz="1000" spc="-1" strike="noStrike">
                <a:solidFill>
                  <a:srgbClr val="000000"/>
                </a:solidFill>
                <a:latin typeface="맑은 고딕"/>
              </a:endParaRPr>
            </a:p>
          </p:txBody>
        </p:sp>
        <p:sp>
          <p:nvSpPr>
            <p:cNvPr id="1244" name="직사각형 7"/>
            <p:cNvSpPr/>
            <p:nvPr/>
          </p:nvSpPr>
          <p:spPr>
            <a:xfrm>
              <a:off x="5865480" y="3583440"/>
              <a:ext cx="229320" cy="251640"/>
            </a:xfrm>
            <a:prstGeom prst="rect">
              <a:avLst/>
            </a:prstGeom>
            <a:solidFill>
              <a:srgbClr val="c55a11"/>
            </a:solidFill>
            <a:ln w="254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000" spc="-1" strike="noStrike">
                  <a:solidFill>
                    <a:srgbClr val="ffffff"/>
                  </a:solidFill>
                  <a:latin typeface="Arial"/>
                  <a:ea typeface="바탕"/>
                </a:rPr>
                <a:t>3</a:t>
              </a:r>
              <a:endParaRPr b="0" lang="en-US" sz="1000" spc="-1" strike="noStrike">
                <a:solidFill>
                  <a:srgbClr val="000000"/>
                </a:solidFill>
                <a:latin typeface="맑은 고딕"/>
              </a:endParaRPr>
            </a:p>
          </p:txBody>
        </p:sp>
        <p:sp>
          <p:nvSpPr>
            <p:cNvPr id="1245" name="직사각형 8"/>
            <p:cNvSpPr/>
            <p:nvPr/>
          </p:nvSpPr>
          <p:spPr>
            <a:xfrm>
              <a:off x="6567120" y="3980160"/>
              <a:ext cx="229320" cy="251640"/>
            </a:xfrm>
            <a:prstGeom prst="rect">
              <a:avLst/>
            </a:prstGeom>
            <a:solidFill>
              <a:srgbClr val="c55a11"/>
            </a:solidFill>
            <a:ln w="254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000" spc="-1" strike="noStrike">
                  <a:solidFill>
                    <a:srgbClr val="ffffff"/>
                  </a:solidFill>
                  <a:latin typeface="Arial"/>
                  <a:ea typeface="바탕"/>
                </a:rPr>
                <a:t>4</a:t>
              </a:r>
              <a:endParaRPr b="0" lang="en-US" sz="1000" spc="-1" strike="noStrike">
                <a:solidFill>
                  <a:srgbClr val="000000"/>
                </a:solidFill>
                <a:latin typeface="맑은 고딕"/>
              </a:endParaRPr>
            </a:p>
          </p:txBody>
        </p:sp>
      </p:grpSp>
      <p:pic>
        <p:nvPicPr>
          <p:cNvPr id="1246" name="그림 9" descr=""/>
          <p:cNvPicPr/>
          <p:nvPr/>
        </p:nvPicPr>
        <p:blipFill>
          <a:blip r:embed="rId2"/>
          <a:srcRect l="3275" t="-17171" r="0" b="0"/>
          <a:stretch/>
        </p:blipFill>
        <p:spPr>
          <a:xfrm>
            <a:off x="2253600" y="1205280"/>
            <a:ext cx="742680" cy="402120"/>
          </a:xfrm>
          <a:prstGeom prst="rect">
            <a:avLst/>
          </a:prstGeom>
          <a:ln w="254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7" name="텍스트 상자 1"/>
          <p:cNvSpPr/>
          <p:nvPr/>
        </p:nvSpPr>
        <p:spPr>
          <a:xfrm>
            <a:off x="3809520" y="2286000"/>
            <a:ext cx="4571640" cy="553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맑은 고딕"/>
              <a:ea typeface="DejaVu Sans"/>
            </a:endParaRPr>
          </a:p>
        </p:txBody>
      </p:sp>
      <p:graphicFrame>
        <p:nvGraphicFramePr>
          <p:cNvPr id="1248" name="표 2"/>
          <p:cNvGraphicFramePr/>
          <p:nvPr/>
        </p:nvGraphicFramePr>
        <p:xfrm>
          <a:off x="0" y="0"/>
          <a:ext cx="12204000" cy="7136280"/>
        </p:xfrm>
        <a:graphic>
          <a:graphicData uri="http://schemas.openxmlformats.org/drawingml/2006/table">
            <a:tbl>
              <a:tblPr/>
              <a:tblGrid>
                <a:gridCol w="854640"/>
                <a:gridCol w="3465000"/>
                <a:gridCol w="836640"/>
                <a:gridCol w="3707640"/>
                <a:gridCol w="843120"/>
                <a:gridCol w="1175040"/>
                <a:gridCol w="728280"/>
                <a:gridCol w="594000"/>
              </a:tblGrid>
              <a:tr h="42408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ko-KR" sz="1000" spc="-1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</a:rPr>
                        <a:t>화면</a:t>
                      </a:r>
                      <a:r>
                        <a:rPr b="1" lang="en-US" sz="1000" spc="-1" strike="noStrike">
                          <a:solidFill>
                            <a:srgbClr val="000000"/>
                          </a:solidFill>
                          <a:latin typeface="함초롬돋움"/>
                          <a:ea typeface="함초롬돋움"/>
                        </a:rPr>
                        <a:t> </a:t>
                      </a:r>
                      <a:r>
                        <a:rPr b="1" lang="en-US" sz="1000" spc="-1" strike="noStrike">
                          <a:solidFill>
                            <a:srgbClr val="000000"/>
                          </a:solidFill>
                          <a:latin typeface="함초롬돋움"/>
                          <a:ea typeface="함초롬돋움"/>
                        </a:rPr>
                        <a:t>ID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n-US" sz="1000" spc="-1" strike="noStrike">
                          <a:solidFill>
                            <a:srgbClr val="000000"/>
                          </a:solidFill>
                          <a:latin typeface="함초롬돋움"/>
                          <a:ea typeface="함초롬돋움"/>
                        </a:rPr>
                        <a:t>SAH-040-419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ko-KR" sz="1000" spc="-1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</a:rPr>
                        <a:t>화면</a:t>
                      </a:r>
                      <a:r>
                        <a:rPr b="1" lang="en-US" sz="1000" spc="-1" strike="noStrike">
                          <a:solidFill>
                            <a:srgbClr val="000000"/>
                          </a:solidFill>
                          <a:latin typeface="함초롬돋움"/>
                          <a:ea typeface="함초롬돋움"/>
                        </a:rPr>
                        <a:t> </a:t>
                      </a:r>
                      <a:r>
                        <a:rPr b="1" lang="ko-KR" sz="1000" spc="-1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</a:rPr>
                        <a:t>명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ko-KR" sz="1000" spc="-1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</a:rPr>
                        <a:t>마이페이지</a:t>
                      </a:r>
                      <a:r>
                        <a:rPr b="1" lang="en-US" sz="1000" spc="-1" strike="noStrike">
                          <a:solidFill>
                            <a:srgbClr val="000000"/>
                          </a:solidFill>
                          <a:latin typeface="함초롬돋움"/>
                          <a:ea typeface="함초롬돋움"/>
                        </a:rPr>
                        <a:t>-</a:t>
                      </a:r>
                      <a:r>
                        <a:rPr b="1" lang="ko-KR" sz="1000" spc="-1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</a:rPr>
                        <a:t>일반회원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ko-KR" sz="1000" spc="-1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</a:rPr>
                        <a:t>요구사항</a:t>
                      </a:r>
                      <a:r>
                        <a:rPr b="1" lang="en-US" sz="1000" spc="-1" strike="noStrike">
                          <a:solidFill>
                            <a:srgbClr val="000000"/>
                          </a:solidFill>
                          <a:latin typeface="함초롬돋움"/>
                          <a:ea typeface="함초롬돋움"/>
                        </a:rPr>
                        <a:t> </a:t>
                      </a:r>
                      <a:r>
                        <a:rPr b="1" lang="en-US" sz="1000" spc="-1" strike="noStrike">
                          <a:solidFill>
                            <a:srgbClr val="000000"/>
                          </a:solidFill>
                          <a:latin typeface="함초롬돋움"/>
                          <a:ea typeface="함초롬돋움"/>
                        </a:rPr>
                        <a:t>ID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 gridSpan="3"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함초롬돋움"/>
                          <a:ea typeface="함초롬돋움"/>
                        </a:rPr>
                        <a:t>URQ040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  <a:tr h="45252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함초롬돋움"/>
                          <a:ea typeface="함초롬돋움"/>
                        </a:rPr>
                        <a:t>개요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 gridSpan="3"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함초롬돋움"/>
                          <a:ea typeface="함초롬돋움"/>
                        </a:rPr>
                        <a:t>내가 받은 제안서 목록을 조회하는 화면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함초롬돋움"/>
                          <a:ea typeface="함초롬돋움"/>
                        </a:rPr>
                        <a:t>사용자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함초롬돋움"/>
                          <a:ea typeface="함초롬돋움"/>
                        </a:rPr>
                        <a:t>일반회원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함초롬돋움"/>
                          <a:ea typeface="함초롬돋움"/>
                        </a:rPr>
                        <a:t>개발자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함초롬돋움"/>
                          <a:ea typeface="함초롬돋움"/>
                        </a:rPr>
                        <a:t>배수빈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259680">
                <a:tc gridSpan="4">
                  <a:txBody>
                    <a:bodyPr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gridSpan="4"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4472c4"/>
                          </a:solidFill>
                          <a:latin typeface="함초롬돋움"/>
                          <a:ea typeface="함초롬돋움"/>
                        </a:rPr>
                        <a:t>*</a:t>
                      </a:r>
                      <a:r>
                        <a:rPr b="0" lang="ko-KR" sz="1000" spc="-1" strike="noStrike">
                          <a:solidFill>
                            <a:srgbClr val="4472c4"/>
                          </a:solidFill>
                          <a:latin typeface="함초롬돋움"/>
                          <a:ea typeface="함초롬돋움"/>
                        </a:rPr>
                        <a:t>화면설명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함초롬돋움"/>
                          <a:ea typeface="함초롬돋움"/>
                        </a:rPr>
                        <a:t>2.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함초롬돋움"/>
                          <a:ea typeface="함초롬돋움"/>
                        </a:rPr>
                        <a:t>제안서 번호 클릭시 제안서 상세내용 표시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함초롬돋움"/>
                          <a:ea typeface="함초롬돋움"/>
                        </a:rPr>
                        <a:t>(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함초롬돋움"/>
                          <a:ea typeface="함초롬돋움"/>
                        </a:rPr>
                        <a:t>모달창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함초롬돋움"/>
                          <a:ea typeface="함초롬돋움"/>
                        </a:rPr>
                        <a:t>)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함초롬돋움"/>
                          <a:ea typeface="함초롬돋움"/>
                        </a:rPr>
                        <a:t>2.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함초롬돋움"/>
                          <a:ea typeface="함초롬돋움"/>
                        </a:rPr>
                        <a:t>선택한 제안서 삭제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함초롬돋움"/>
                          <a:ea typeface="함초롬돋움"/>
                        </a:rPr>
                        <a:t>3.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함초롬돋움"/>
                          <a:ea typeface="함초롬돋움"/>
                        </a:rPr>
                        <a:t>제안서 채택여부에 따라 진행전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함초롬돋움"/>
                          <a:ea typeface="함초롬돋움"/>
                        </a:rPr>
                        <a:t>/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함초롬돋움"/>
                          <a:ea typeface="함초롬돋움"/>
                        </a:rPr>
                        <a:t>진행중 으로 표시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4472c4"/>
                          </a:solidFill>
                          <a:latin typeface="함초롬돋움"/>
                          <a:ea typeface="함초롬돋움"/>
                        </a:rPr>
                        <a:t>*</a:t>
                      </a:r>
                      <a:r>
                        <a:rPr b="0" lang="ko-KR" sz="1000" spc="-1" strike="noStrike">
                          <a:solidFill>
                            <a:srgbClr val="4472c4"/>
                          </a:solidFill>
                          <a:latin typeface="함초롬돋움"/>
                          <a:ea typeface="함초롬돋움"/>
                        </a:rPr>
                        <a:t>특이사항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</a:tbl>
          </a:graphicData>
        </a:graphic>
      </p:graphicFrame>
      <p:pic>
        <p:nvPicPr>
          <p:cNvPr id="1249" name="그림 3" descr=""/>
          <p:cNvPicPr/>
          <p:nvPr/>
        </p:nvPicPr>
        <p:blipFill>
          <a:blip r:embed="rId1"/>
          <a:stretch/>
        </p:blipFill>
        <p:spPr>
          <a:xfrm>
            <a:off x="160560" y="996480"/>
            <a:ext cx="8395560" cy="5861880"/>
          </a:xfrm>
          <a:prstGeom prst="rect">
            <a:avLst/>
          </a:prstGeom>
          <a:ln w="12700">
            <a:solidFill>
              <a:srgbClr val="ffffff"/>
            </a:solidFill>
            <a:miter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0" name="그림 26" descr=""/>
          <p:cNvPicPr/>
          <p:nvPr/>
        </p:nvPicPr>
        <p:blipFill>
          <a:blip r:embed="rId1"/>
          <a:stretch/>
        </p:blipFill>
        <p:spPr>
          <a:xfrm>
            <a:off x="1426680" y="765720"/>
            <a:ext cx="7087680" cy="4812120"/>
          </a:xfrm>
          <a:prstGeom prst="rect">
            <a:avLst/>
          </a:prstGeom>
          <a:ln w="0">
            <a:noFill/>
          </a:ln>
        </p:spPr>
      </p:pic>
      <p:graphicFrame>
        <p:nvGraphicFramePr>
          <p:cNvPr id="1251" name="표 13"/>
          <p:cNvGraphicFramePr/>
          <p:nvPr/>
        </p:nvGraphicFramePr>
        <p:xfrm>
          <a:off x="-9360" y="-9360"/>
          <a:ext cx="12199320" cy="6973200"/>
        </p:xfrm>
        <a:graphic>
          <a:graphicData uri="http://schemas.openxmlformats.org/drawingml/2006/table">
            <a:tbl>
              <a:tblPr/>
              <a:tblGrid>
                <a:gridCol w="853920"/>
                <a:gridCol w="3465000"/>
                <a:gridCol w="836280"/>
                <a:gridCol w="3706200"/>
                <a:gridCol w="844200"/>
                <a:gridCol w="1174320"/>
                <a:gridCol w="727920"/>
                <a:gridCol w="591840"/>
              </a:tblGrid>
              <a:tr h="25020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화면 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ID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SAH-040-420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화면 명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마이페이지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요구사항 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ID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 gridSpan="3"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Malgun Gothic"/>
                          <a:ea typeface="맑은 고딕"/>
                        </a:rPr>
                        <a:t>URQ040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  <a:tr h="45252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개요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 gridSpan="3"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진행중인 제안서 목록 확인 페이지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사용자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일반회원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개발자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배수빈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259680">
                <a:tc gridSpan="4">
                  <a:txBody>
                    <a:bodyPr anchor="t">
                      <a:noAutofit/>
                    </a:bodyPr>
                    <a:p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gridSpan="4"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chemeClr val="accent1"/>
                          </a:solidFill>
                          <a:latin typeface="맑은 고딕"/>
                        </a:rPr>
                        <a:t>*</a:t>
                      </a:r>
                      <a:r>
                        <a:rPr b="0" lang="ko-KR" sz="1000" spc="-1" strike="noStrike">
                          <a:solidFill>
                            <a:schemeClr val="accent1"/>
                          </a:solidFill>
                          <a:latin typeface="맑은 고딕"/>
                        </a:rPr>
                        <a:t>화면설명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1,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행사일 전 행사취소 버튼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(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당일취소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X)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Malgun Gothic"/>
                          <a:ea typeface="맑은 고딕"/>
                        </a:rPr>
                        <a:t>2.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 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업체 후기 보기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(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행사취소시 후기보기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X)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3.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제안서 결제하기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chemeClr val="accent1"/>
                          </a:solidFill>
                          <a:latin typeface="맑은 고딕"/>
                          <a:ea typeface="Malgun Gothic"/>
                        </a:rPr>
                        <a:t>*</a:t>
                      </a:r>
                      <a:r>
                        <a:rPr b="0" lang="ko-KR" sz="1000" spc="-1" strike="noStrike">
                          <a:solidFill>
                            <a:schemeClr val="accent1"/>
                          </a:solidFill>
                          <a:latin typeface="맑은 고딕"/>
                          <a:ea typeface="Malgun Gothic"/>
                        </a:rPr>
                        <a:t>특이사항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1.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행사일 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7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일전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, 3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일전 취소시 패널티 부과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(7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일전 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10%, 3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일전 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25%)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2.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송금요청한 업체만 결제가능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</a:tbl>
          </a:graphicData>
        </a:graphic>
      </p:graphicFrame>
      <p:pic>
        <p:nvPicPr>
          <p:cNvPr id="1252" name="그림 28" descr="테이블이(가) 표시된 사진&#10;&#10;자동 생성된 설명"/>
          <p:cNvPicPr/>
          <p:nvPr/>
        </p:nvPicPr>
        <p:blipFill>
          <a:blip r:embed="rId2"/>
          <a:stretch/>
        </p:blipFill>
        <p:spPr>
          <a:xfrm>
            <a:off x="50760" y="833760"/>
            <a:ext cx="8777520" cy="5758920"/>
          </a:xfrm>
          <a:prstGeom prst="rect">
            <a:avLst/>
          </a:prstGeom>
          <a:ln w="0">
            <a:noFill/>
          </a:ln>
        </p:spPr>
      </p:pic>
      <p:sp>
        <p:nvSpPr>
          <p:cNvPr id="1253" name="직사각형 86"/>
          <p:cNvSpPr/>
          <p:nvPr/>
        </p:nvSpPr>
        <p:spPr>
          <a:xfrm>
            <a:off x="7559640" y="1656000"/>
            <a:ext cx="246960" cy="237240"/>
          </a:xfrm>
          <a:prstGeom prst="rect">
            <a:avLst/>
          </a:prstGeom>
          <a:solidFill>
            <a:schemeClr val="accent2"/>
          </a:solidFill>
          <a:ln>
            <a:solidFill>
              <a:srgbClr val="ed7d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chemeClr val="lt1"/>
                </a:solidFill>
                <a:latin typeface="맑은 고딕"/>
                <a:ea typeface="맑은 고딕"/>
              </a:rPr>
              <a:t>1</a:t>
            </a:r>
            <a:endParaRPr b="0" lang="en-US" sz="10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254" name="직사각형 87"/>
          <p:cNvSpPr/>
          <p:nvPr/>
        </p:nvSpPr>
        <p:spPr>
          <a:xfrm>
            <a:off x="7234560" y="2367000"/>
            <a:ext cx="246960" cy="237240"/>
          </a:xfrm>
          <a:prstGeom prst="rect">
            <a:avLst/>
          </a:prstGeom>
          <a:solidFill>
            <a:schemeClr val="accent2"/>
          </a:solidFill>
          <a:ln>
            <a:solidFill>
              <a:srgbClr val="ed7d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chemeClr val="lt1"/>
                </a:solidFill>
                <a:latin typeface="맑은 고딕"/>
                <a:ea typeface="맑은 고딕"/>
              </a:rPr>
              <a:t>2</a:t>
            </a:r>
            <a:endParaRPr b="0" lang="en-US" sz="10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255" name="직사각형 88"/>
          <p:cNvSpPr/>
          <p:nvPr/>
        </p:nvSpPr>
        <p:spPr>
          <a:xfrm>
            <a:off x="8128440" y="2367000"/>
            <a:ext cx="246960" cy="237240"/>
          </a:xfrm>
          <a:prstGeom prst="rect">
            <a:avLst/>
          </a:prstGeom>
          <a:solidFill>
            <a:schemeClr val="accent2"/>
          </a:solidFill>
          <a:ln>
            <a:solidFill>
              <a:srgbClr val="ed7d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chemeClr val="lt1"/>
                </a:solidFill>
                <a:latin typeface="맑은 고딕"/>
                <a:ea typeface="맑은 고딕"/>
              </a:rPr>
              <a:t>3</a:t>
            </a:r>
            <a:endParaRPr b="0" lang="en-US" sz="10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256" name="직사각형 89"/>
          <p:cNvSpPr/>
          <p:nvPr/>
        </p:nvSpPr>
        <p:spPr>
          <a:xfrm>
            <a:off x="7499520" y="3048120"/>
            <a:ext cx="540720" cy="320040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맑은 고딕"/>
              <a:ea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7" name="그림 29" descr=""/>
          <p:cNvPicPr/>
          <p:nvPr/>
        </p:nvPicPr>
        <p:blipFill>
          <a:blip r:embed="rId1"/>
          <a:stretch/>
        </p:blipFill>
        <p:spPr>
          <a:xfrm>
            <a:off x="1426680" y="765720"/>
            <a:ext cx="7087680" cy="4812120"/>
          </a:xfrm>
          <a:prstGeom prst="rect">
            <a:avLst/>
          </a:prstGeom>
          <a:ln w="0">
            <a:noFill/>
          </a:ln>
        </p:spPr>
      </p:pic>
      <p:graphicFrame>
        <p:nvGraphicFramePr>
          <p:cNvPr id="1258" name="표 14"/>
          <p:cNvGraphicFramePr/>
          <p:nvPr/>
        </p:nvGraphicFramePr>
        <p:xfrm>
          <a:off x="-9360" y="-9360"/>
          <a:ext cx="12199320" cy="6973200"/>
        </p:xfrm>
        <a:graphic>
          <a:graphicData uri="http://schemas.openxmlformats.org/drawingml/2006/table">
            <a:tbl>
              <a:tblPr/>
              <a:tblGrid>
                <a:gridCol w="853920"/>
                <a:gridCol w="3465000"/>
                <a:gridCol w="836280"/>
                <a:gridCol w="3706200"/>
                <a:gridCol w="844200"/>
                <a:gridCol w="1174320"/>
                <a:gridCol w="727920"/>
                <a:gridCol w="591840"/>
              </a:tblGrid>
              <a:tr h="25020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화면 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ID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SAH-040-421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화면 명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마이페이지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요구사항 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ID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 gridSpan="3"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Malgun Gothic"/>
                          <a:ea typeface="맑은 고딕"/>
                        </a:rPr>
                        <a:t>URQ040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  <a:tr h="45252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개요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 gridSpan="3"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제안서 상세보기 화면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(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모달창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)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사용자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일반회원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개발자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배수빈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259680">
                <a:tc gridSpan="4">
                  <a:txBody>
                    <a:bodyPr anchor="t">
                      <a:noAutofit/>
                    </a:bodyPr>
                    <a:p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gridSpan="4"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chemeClr val="accent1"/>
                          </a:solidFill>
                          <a:latin typeface="맑은 고딕"/>
                        </a:rPr>
                        <a:t>*</a:t>
                      </a:r>
                      <a:r>
                        <a:rPr b="0" lang="ko-KR" sz="1000" spc="-1" strike="noStrike">
                          <a:solidFill>
                            <a:schemeClr val="accent1"/>
                          </a:solidFill>
                          <a:latin typeface="맑은 고딕"/>
                        </a:rPr>
                        <a:t>화면설명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1. 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제안서 채택버튼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chemeClr val="accent1"/>
                          </a:solidFill>
                          <a:latin typeface="맑은 고딕"/>
                          <a:ea typeface="Malgun Gothic"/>
                        </a:rPr>
                        <a:t>*</a:t>
                      </a:r>
                      <a:r>
                        <a:rPr b="0" lang="ko-KR" sz="1000" spc="-1" strike="noStrike">
                          <a:solidFill>
                            <a:schemeClr val="accent1"/>
                          </a:solidFill>
                          <a:latin typeface="맑은 고딕"/>
                          <a:ea typeface="Malgun Gothic"/>
                        </a:rPr>
                        <a:t>특이사항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</a:tbl>
          </a:graphicData>
        </a:graphic>
      </p:graphicFrame>
      <p:pic>
        <p:nvPicPr>
          <p:cNvPr id="1259" name="그림 30" descr=""/>
          <p:cNvPicPr/>
          <p:nvPr/>
        </p:nvPicPr>
        <p:blipFill>
          <a:blip r:embed="rId2"/>
          <a:stretch/>
        </p:blipFill>
        <p:spPr>
          <a:xfrm>
            <a:off x="72360" y="933120"/>
            <a:ext cx="8647920" cy="5803200"/>
          </a:xfrm>
          <a:prstGeom prst="rect">
            <a:avLst/>
          </a:prstGeom>
          <a:ln w="0">
            <a:noFill/>
          </a:ln>
        </p:spPr>
      </p:pic>
      <p:sp>
        <p:nvSpPr>
          <p:cNvPr id="1260" name="직사각형 90"/>
          <p:cNvSpPr/>
          <p:nvPr/>
        </p:nvSpPr>
        <p:spPr>
          <a:xfrm>
            <a:off x="3106440" y="5679000"/>
            <a:ext cx="246960" cy="237240"/>
          </a:xfrm>
          <a:prstGeom prst="rect">
            <a:avLst/>
          </a:prstGeom>
          <a:solidFill>
            <a:schemeClr val="accent2"/>
          </a:solidFill>
          <a:ln>
            <a:solidFill>
              <a:srgbClr val="ed7d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chemeClr val="lt1"/>
                </a:solidFill>
                <a:latin typeface="맑은 고딕"/>
                <a:ea typeface="맑은 고딕"/>
              </a:rPr>
              <a:t>1</a:t>
            </a:r>
            <a:endParaRPr b="0" lang="en-US" sz="1000" spc="-1" strike="noStrike">
              <a:solidFill>
                <a:srgbClr val="000000"/>
              </a:solidFill>
              <a:latin typeface="맑은 고딕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1" name="그림 1" descr=""/>
          <p:cNvPicPr/>
          <p:nvPr/>
        </p:nvPicPr>
        <p:blipFill>
          <a:blip r:embed="rId1"/>
          <a:stretch/>
        </p:blipFill>
        <p:spPr>
          <a:xfrm>
            <a:off x="1426320" y="765720"/>
            <a:ext cx="7087320" cy="4811040"/>
          </a:xfrm>
          <a:prstGeom prst="rect">
            <a:avLst/>
          </a:prstGeom>
          <a:ln w="25400">
            <a:noFill/>
          </a:ln>
        </p:spPr>
      </p:pic>
      <p:graphicFrame>
        <p:nvGraphicFramePr>
          <p:cNvPr id="1262" name="표 2"/>
          <p:cNvGraphicFramePr/>
          <p:nvPr/>
        </p:nvGraphicFramePr>
        <p:xfrm>
          <a:off x="-7560" y="-7560"/>
          <a:ext cx="12198960" cy="7058160"/>
        </p:xfrm>
        <a:graphic>
          <a:graphicData uri="http://schemas.openxmlformats.org/drawingml/2006/table">
            <a:tbl>
              <a:tblPr/>
              <a:tblGrid>
                <a:gridCol w="850680"/>
                <a:gridCol w="3466080"/>
                <a:gridCol w="836640"/>
                <a:gridCol w="3707280"/>
                <a:gridCol w="843120"/>
                <a:gridCol w="1175040"/>
                <a:gridCol w="727560"/>
                <a:gridCol w="592920"/>
              </a:tblGrid>
              <a:tr h="343440">
                <a:tc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ko-KR" sz="1000" spc="4" strike="noStrike">
                          <a:solidFill>
                            <a:srgbClr val="000000"/>
                          </a:solidFill>
                          <a:latin typeface="Calibri"/>
                          <a:ea typeface="굴림"/>
                        </a:rPr>
                        <a:t>화면 </a:t>
                      </a:r>
                      <a:r>
                        <a:rPr b="1" lang="en-US" sz="1000" spc="4" strike="noStrike">
                          <a:solidFill>
                            <a:srgbClr val="000000"/>
                          </a:solidFill>
                          <a:latin typeface="Calibri"/>
                          <a:ea typeface="굴림"/>
                        </a:rPr>
                        <a:t>ID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n-US" sz="1000" spc="4" strike="noStrike">
                          <a:solidFill>
                            <a:srgbClr val="000000"/>
                          </a:solidFill>
                          <a:latin typeface="Calibri"/>
                          <a:ea typeface="굴림"/>
                        </a:rPr>
                        <a:t>SAH-040-422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ko-KR" sz="1000" spc="4" strike="noStrike">
                          <a:solidFill>
                            <a:srgbClr val="000000"/>
                          </a:solidFill>
                          <a:latin typeface="Calibri"/>
                          <a:ea typeface="굴림"/>
                        </a:rPr>
                        <a:t>화면 명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ko-KR" sz="1000" spc="4" strike="noStrike">
                          <a:solidFill>
                            <a:srgbClr val="000000"/>
                          </a:solidFill>
                          <a:latin typeface="Calibri"/>
                          <a:ea typeface="굴림"/>
                        </a:rPr>
                        <a:t>마이페이지</a:t>
                      </a:r>
                      <a:r>
                        <a:rPr b="1" lang="en-US" sz="1000" spc="4" strike="noStrike">
                          <a:solidFill>
                            <a:srgbClr val="000000"/>
                          </a:solidFill>
                          <a:latin typeface="Calibri"/>
                          <a:ea typeface="굴림"/>
                        </a:rPr>
                        <a:t>-</a:t>
                      </a:r>
                      <a:r>
                        <a:rPr b="1" lang="ko-KR" sz="1000" spc="4" strike="noStrike">
                          <a:solidFill>
                            <a:srgbClr val="000000"/>
                          </a:solidFill>
                          <a:latin typeface="Calibri"/>
                          <a:ea typeface="굴림"/>
                        </a:rPr>
                        <a:t>일반회원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ko-KR" sz="1000" spc="4" strike="noStrike">
                          <a:solidFill>
                            <a:srgbClr val="000000"/>
                          </a:solidFill>
                          <a:latin typeface="Calibri"/>
                          <a:ea typeface="굴림"/>
                        </a:rPr>
                        <a:t>요구사항 </a:t>
                      </a:r>
                      <a:r>
                        <a:rPr b="1" lang="en-US" sz="1000" spc="4" strike="noStrike">
                          <a:solidFill>
                            <a:srgbClr val="000000"/>
                          </a:solidFill>
                          <a:latin typeface="Calibri"/>
                          <a:ea typeface="굴림"/>
                        </a:rPr>
                        <a:t>ID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 gridSpan="3"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4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URQ040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  <a:tr h="452520">
                <a:tc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개요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 gridSpan="3"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내가 작성한 견적요청서 목록을 확인하는 화면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사용자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일반회원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개발자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배수빈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260760">
                <a:tc gridSpan="4">
                  <a:txBody>
                    <a:bodyPr lIns="90720" rIns="9072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gridSpan="4"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4" strike="noStrike">
                          <a:solidFill>
                            <a:srgbClr val="4472c4"/>
                          </a:solidFill>
                          <a:latin typeface="맑은 고딕"/>
                          <a:ea typeface="맑은 고딕"/>
                        </a:rPr>
                        <a:t>*</a:t>
                      </a:r>
                      <a:r>
                        <a:rPr b="0" lang="ko-KR" sz="1000" spc="4" strike="noStrike">
                          <a:solidFill>
                            <a:srgbClr val="4472c4"/>
                          </a:solidFill>
                          <a:latin typeface="맑은 고딕"/>
                          <a:ea typeface="맑은 고딕"/>
                        </a:rPr>
                        <a:t>화면설명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4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1. </a:t>
                      </a: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견적서 삭제하기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4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2. </a:t>
                      </a: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제안서 채택유무애 따라 채택전</a:t>
                      </a:r>
                      <a:r>
                        <a:rPr b="0" lang="en-US" sz="1000" spc="4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/</a:t>
                      </a: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채택완료 표시 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4" strike="noStrike">
                          <a:solidFill>
                            <a:srgbClr val="4472c4"/>
                          </a:solidFill>
                          <a:latin typeface="맑은 고딕"/>
                          <a:ea typeface="맑은 고딕"/>
                        </a:rPr>
                        <a:t>*</a:t>
                      </a:r>
                      <a:r>
                        <a:rPr b="0" lang="ko-KR" sz="1000" spc="4" strike="noStrike">
                          <a:solidFill>
                            <a:srgbClr val="4472c4"/>
                          </a:solidFill>
                          <a:latin typeface="맑은 고딕"/>
                          <a:ea typeface="맑은 고딕"/>
                        </a:rPr>
                        <a:t>특이사항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</a:tbl>
          </a:graphicData>
        </a:graphic>
      </p:graphicFrame>
      <p:pic>
        <p:nvPicPr>
          <p:cNvPr id="1263" name="그림 3" descr=""/>
          <p:cNvPicPr/>
          <p:nvPr/>
        </p:nvPicPr>
        <p:blipFill>
          <a:blip r:embed="rId2"/>
          <a:stretch/>
        </p:blipFill>
        <p:spPr>
          <a:xfrm>
            <a:off x="0" y="687600"/>
            <a:ext cx="8796240" cy="6027480"/>
          </a:xfrm>
          <a:prstGeom prst="rect">
            <a:avLst/>
          </a:prstGeom>
          <a:ln w="25400">
            <a:noFill/>
          </a:ln>
        </p:spPr>
      </p:pic>
      <p:sp>
        <p:nvSpPr>
          <p:cNvPr id="1264" name="직사각형 4"/>
          <p:cNvSpPr/>
          <p:nvPr/>
        </p:nvSpPr>
        <p:spPr>
          <a:xfrm>
            <a:off x="7477200" y="1634400"/>
            <a:ext cx="246600" cy="236880"/>
          </a:xfrm>
          <a:prstGeom prst="rect">
            <a:avLst/>
          </a:prstGeom>
          <a:solidFill>
            <a:srgbClr val="ed7d31"/>
          </a:solidFill>
          <a:ln cap="rnd" w="12604">
            <a:solidFill>
              <a:srgbClr val="ed7d3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000" spc="-1" strike="noStrike">
                <a:solidFill>
                  <a:srgbClr val="ffffff"/>
                </a:solidFill>
                <a:latin typeface="Arial"/>
                <a:ea typeface="맑은 고딕"/>
              </a:rPr>
              <a:t>1</a:t>
            </a:r>
            <a:endParaRPr b="0" lang="en-US" sz="10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265" name="직사각형 5"/>
          <p:cNvSpPr/>
          <p:nvPr/>
        </p:nvSpPr>
        <p:spPr>
          <a:xfrm>
            <a:off x="7183800" y="2214360"/>
            <a:ext cx="246600" cy="236880"/>
          </a:xfrm>
          <a:prstGeom prst="rect">
            <a:avLst/>
          </a:prstGeom>
          <a:solidFill>
            <a:srgbClr val="ed7d31"/>
          </a:solidFill>
          <a:ln cap="rnd" w="12604">
            <a:solidFill>
              <a:srgbClr val="ed7d3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000" spc="-1" strike="noStrike">
                <a:solidFill>
                  <a:srgbClr val="ffffff"/>
                </a:solidFill>
                <a:latin typeface="Arial"/>
                <a:ea typeface="맑은 고딕"/>
              </a:rPr>
              <a:t>2</a:t>
            </a:r>
            <a:endParaRPr b="0" lang="en-US" sz="1000" spc="-1" strike="noStrike">
              <a:solidFill>
                <a:srgbClr val="000000"/>
              </a:solidFill>
              <a:latin typeface="맑은 고딕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6" name="그림 1" descr=""/>
          <p:cNvPicPr/>
          <p:nvPr/>
        </p:nvPicPr>
        <p:blipFill>
          <a:blip r:embed="rId1"/>
          <a:stretch/>
        </p:blipFill>
        <p:spPr>
          <a:xfrm>
            <a:off x="1426320" y="765720"/>
            <a:ext cx="7087320" cy="4811040"/>
          </a:xfrm>
          <a:prstGeom prst="rect">
            <a:avLst/>
          </a:prstGeom>
          <a:ln w="25400">
            <a:noFill/>
          </a:ln>
        </p:spPr>
      </p:pic>
      <p:graphicFrame>
        <p:nvGraphicFramePr>
          <p:cNvPr id="1267" name="표 2"/>
          <p:cNvGraphicFramePr/>
          <p:nvPr/>
        </p:nvGraphicFramePr>
        <p:xfrm>
          <a:off x="-7560" y="-7560"/>
          <a:ext cx="12198960" cy="7058160"/>
        </p:xfrm>
        <a:graphic>
          <a:graphicData uri="http://schemas.openxmlformats.org/drawingml/2006/table">
            <a:tbl>
              <a:tblPr/>
              <a:tblGrid>
                <a:gridCol w="850680"/>
                <a:gridCol w="3466080"/>
                <a:gridCol w="836640"/>
                <a:gridCol w="3707280"/>
                <a:gridCol w="843120"/>
                <a:gridCol w="1175040"/>
                <a:gridCol w="727560"/>
                <a:gridCol w="592920"/>
              </a:tblGrid>
              <a:tr h="343440">
                <a:tc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ko-KR" sz="1000" spc="4" strike="noStrike">
                          <a:solidFill>
                            <a:srgbClr val="000000"/>
                          </a:solidFill>
                          <a:latin typeface="Calibri"/>
                          <a:ea typeface="굴림"/>
                        </a:rPr>
                        <a:t>화면 </a:t>
                      </a:r>
                      <a:r>
                        <a:rPr b="1" lang="en-US" sz="1000" spc="4" strike="noStrike">
                          <a:solidFill>
                            <a:srgbClr val="000000"/>
                          </a:solidFill>
                          <a:latin typeface="Calibri"/>
                          <a:ea typeface="굴림"/>
                        </a:rPr>
                        <a:t>ID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n-US" sz="1000" spc="4" strike="noStrike">
                          <a:solidFill>
                            <a:srgbClr val="000000"/>
                          </a:solidFill>
                          <a:latin typeface="Calibri"/>
                          <a:ea typeface="굴림"/>
                        </a:rPr>
                        <a:t>SAH-040-423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ko-KR" sz="1000" spc="4" strike="noStrike">
                          <a:solidFill>
                            <a:srgbClr val="000000"/>
                          </a:solidFill>
                          <a:latin typeface="Calibri"/>
                          <a:ea typeface="굴림"/>
                        </a:rPr>
                        <a:t>화면 명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ko-KR" sz="1000" spc="4" strike="noStrike">
                          <a:solidFill>
                            <a:srgbClr val="000000"/>
                          </a:solidFill>
                          <a:latin typeface="Calibri"/>
                          <a:ea typeface="굴림"/>
                        </a:rPr>
                        <a:t>마이페이지</a:t>
                      </a:r>
                      <a:r>
                        <a:rPr b="1" lang="en-US" sz="1000" spc="4" strike="noStrike">
                          <a:solidFill>
                            <a:srgbClr val="000000"/>
                          </a:solidFill>
                          <a:latin typeface="Calibri"/>
                          <a:ea typeface="굴림"/>
                        </a:rPr>
                        <a:t>-</a:t>
                      </a:r>
                      <a:r>
                        <a:rPr b="1" lang="ko-KR" sz="1000" spc="4" strike="noStrike">
                          <a:solidFill>
                            <a:srgbClr val="000000"/>
                          </a:solidFill>
                          <a:latin typeface="Calibri"/>
                          <a:ea typeface="굴림"/>
                        </a:rPr>
                        <a:t>업체회원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ko-KR" sz="1000" spc="4" strike="noStrike">
                          <a:solidFill>
                            <a:srgbClr val="000000"/>
                          </a:solidFill>
                          <a:latin typeface="Calibri"/>
                          <a:ea typeface="굴림"/>
                        </a:rPr>
                        <a:t>요구사항 </a:t>
                      </a:r>
                      <a:r>
                        <a:rPr b="1" lang="en-US" sz="1000" spc="4" strike="noStrike">
                          <a:solidFill>
                            <a:srgbClr val="000000"/>
                          </a:solidFill>
                          <a:latin typeface="Calibri"/>
                          <a:ea typeface="굴림"/>
                        </a:rPr>
                        <a:t>ID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 gridSpan="3"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4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URQ040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  <a:tr h="452520">
                <a:tc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개요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 gridSpan="3"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내가 보낸 제안서 목록을 확인하는 화면</a:t>
                      </a:r>
                      <a:r>
                        <a:rPr b="0" lang="en-US" sz="1000" spc="4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.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사용자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업체회원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개발자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배수빈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260760">
                <a:tc gridSpan="4">
                  <a:txBody>
                    <a:bodyPr lIns="90720" rIns="9072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gridSpan="4"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4" strike="noStrike">
                          <a:solidFill>
                            <a:srgbClr val="4472c4"/>
                          </a:solidFill>
                          <a:latin typeface="맑은 고딕"/>
                          <a:ea typeface="맑은 고딕"/>
                        </a:rPr>
                        <a:t>*</a:t>
                      </a:r>
                      <a:r>
                        <a:rPr b="0" lang="ko-KR" sz="1000" spc="4" strike="noStrike">
                          <a:solidFill>
                            <a:srgbClr val="4472c4"/>
                          </a:solidFill>
                          <a:latin typeface="맑은 고딕"/>
                          <a:ea typeface="맑은 고딕"/>
                        </a:rPr>
                        <a:t>화면설명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4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1. </a:t>
                      </a: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클릭시 견적서 상세페이지 표시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4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2. </a:t>
                      </a: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제안서 작성자에게 송금요청 전송 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4" strike="noStrike">
                          <a:solidFill>
                            <a:srgbClr val="4472c4"/>
                          </a:solidFill>
                          <a:latin typeface="맑은 고딕"/>
                          <a:ea typeface="맑은 고딕"/>
                        </a:rPr>
                        <a:t>*</a:t>
                      </a:r>
                      <a:r>
                        <a:rPr b="0" lang="ko-KR" sz="1000" spc="4" strike="noStrike">
                          <a:solidFill>
                            <a:srgbClr val="4472c4"/>
                          </a:solidFill>
                          <a:latin typeface="맑은 고딕"/>
                          <a:ea typeface="맑은 고딕"/>
                        </a:rPr>
                        <a:t>특이사항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</a:tbl>
          </a:graphicData>
        </a:graphic>
      </p:graphicFrame>
      <p:pic>
        <p:nvPicPr>
          <p:cNvPr id="1268" name="그림 3" descr=""/>
          <p:cNvPicPr/>
          <p:nvPr/>
        </p:nvPicPr>
        <p:blipFill>
          <a:blip r:embed="rId2"/>
          <a:stretch/>
        </p:blipFill>
        <p:spPr>
          <a:xfrm>
            <a:off x="29880" y="1194480"/>
            <a:ext cx="8746560" cy="5349600"/>
          </a:xfrm>
          <a:prstGeom prst="rect">
            <a:avLst/>
          </a:prstGeom>
          <a:ln w="25400">
            <a:noFill/>
          </a:ln>
        </p:spPr>
      </p:pic>
      <p:sp>
        <p:nvSpPr>
          <p:cNvPr id="1269" name="직사각형 4"/>
          <p:cNvSpPr/>
          <p:nvPr/>
        </p:nvSpPr>
        <p:spPr>
          <a:xfrm>
            <a:off x="2306160" y="2844720"/>
            <a:ext cx="246600" cy="235800"/>
          </a:xfrm>
          <a:prstGeom prst="rect">
            <a:avLst/>
          </a:prstGeom>
          <a:solidFill>
            <a:srgbClr val="ed7d31"/>
          </a:solidFill>
          <a:ln cap="rnd" w="12604">
            <a:solidFill>
              <a:srgbClr val="ed7d3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000" spc="-1" strike="noStrike">
                <a:solidFill>
                  <a:srgbClr val="ffffff"/>
                </a:solidFill>
                <a:latin typeface="Arial"/>
                <a:ea typeface="맑은 고딕"/>
              </a:rPr>
              <a:t>1</a:t>
            </a:r>
            <a:endParaRPr b="0" lang="en-US" sz="10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270" name="직사각형 5"/>
          <p:cNvSpPr/>
          <p:nvPr/>
        </p:nvSpPr>
        <p:spPr>
          <a:xfrm>
            <a:off x="7345800" y="2935080"/>
            <a:ext cx="246600" cy="236880"/>
          </a:xfrm>
          <a:prstGeom prst="rect">
            <a:avLst/>
          </a:prstGeom>
          <a:solidFill>
            <a:srgbClr val="ed7d31"/>
          </a:solidFill>
          <a:ln cap="rnd" w="12604">
            <a:solidFill>
              <a:srgbClr val="ed7d3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000" spc="-1" strike="noStrike">
                <a:solidFill>
                  <a:srgbClr val="ffffff"/>
                </a:solidFill>
                <a:latin typeface="Arial"/>
                <a:ea typeface="맑은 고딕"/>
              </a:rPr>
              <a:t>2</a:t>
            </a:r>
            <a:endParaRPr b="0" lang="en-US" sz="1000" spc="-1" strike="noStrike">
              <a:solidFill>
                <a:srgbClr val="000000"/>
              </a:solidFill>
              <a:latin typeface="맑은 고딕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71" name="표 1"/>
          <p:cNvGraphicFramePr/>
          <p:nvPr/>
        </p:nvGraphicFramePr>
        <p:xfrm>
          <a:off x="98280" y="113040"/>
          <a:ext cx="11992680" cy="6631560"/>
        </p:xfrm>
        <a:graphic>
          <a:graphicData uri="http://schemas.openxmlformats.org/drawingml/2006/table">
            <a:tbl>
              <a:tblPr/>
              <a:tblGrid>
                <a:gridCol w="816480"/>
                <a:gridCol w="3330720"/>
                <a:gridCol w="747720"/>
                <a:gridCol w="3657960"/>
                <a:gridCol w="851400"/>
                <a:gridCol w="1175040"/>
                <a:gridCol w="672840"/>
                <a:gridCol w="740880"/>
              </a:tblGrid>
              <a:tr h="243720">
                <a:tc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화면 </a:t>
                      </a:r>
                      <a:r>
                        <a:rPr b="1" lang="en-US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ID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n-US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SAH-040-424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화면 명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마이페이지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요구사항</a:t>
                      </a:r>
                      <a:r>
                        <a:rPr b="1" lang="en-US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ID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 gridSpan="3"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n-US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URQ040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  <a:tr h="265320">
                <a:tc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개요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 gridSpan="3"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마이페이지 </a:t>
                      </a:r>
                      <a:r>
                        <a:rPr b="0" lang="en-US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- </a:t>
                      </a: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물품대여목록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사용자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일반회원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개발자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배수빈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122520">
                <a:tc gridSpan="4"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800" spc="4" strike="noStrike">
                          <a:solidFill>
                            <a:srgbClr val="000000"/>
                          </a:solidFill>
                          <a:latin typeface="DejaVu Sans"/>
                          <a:ea typeface="바탕"/>
                        </a:rPr>
                        <a:t> 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6480">
                      <a:solidFill>
                        <a:srgbClr val="000000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gridSpan="4"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4" strike="noStrike">
                          <a:solidFill>
                            <a:srgbClr val="2f5597"/>
                          </a:solidFill>
                          <a:latin typeface="Arial"/>
                          <a:ea typeface="바탕"/>
                        </a:rPr>
                        <a:t>*</a:t>
                      </a:r>
                      <a:r>
                        <a:rPr b="0" lang="ko-KR" sz="1000" spc="4" strike="noStrike">
                          <a:solidFill>
                            <a:srgbClr val="2f5597"/>
                          </a:solidFill>
                          <a:latin typeface="Arial"/>
                          <a:ea typeface="바탕"/>
                        </a:rPr>
                        <a:t>화면설명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4" strike="noStrike">
                          <a:solidFill>
                            <a:srgbClr val="2f5597"/>
                          </a:solidFill>
                          <a:latin typeface="Arial"/>
                          <a:ea typeface="바탕"/>
                        </a:rPr>
                        <a:t>1. </a:t>
                      </a:r>
                      <a:r>
                        <a:rPr b="0" lang="ko-KR" sz="1000" spc="4" strike="noStrike">
                          <a:solidFill>
                            <a:srgbClr val="2f5597"/>
                          </a:solidFill>
                          <a:latin typeface="Arial"/>
                          <a:ea typeface="바탕"/>
                        </a:rPr>
                        <a:t>대여 취소 클릭시 사유 작성 모달창 팝업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4" strike="noStrike">
                          <a:solidFill>
                            <a:srgbClr val="2f5597"/>
                          </a:solidFill>
                          <a:latin typeface="Arial"/>
                          <a:ea typeface="바탕"/>
                        </a:rPr>
                        <a:t>2. </a:t>
                      </a:r>
                      <a:r>
                        <a:rPr b="0" lang="ko-KR" sz="1000" spc="4" strike="noStrike">
                          <a:solidFill>
                            <a:srgbClr val="2f5597"/>
                          </a:solidFill>
                          <a:latin typeface="Arial"/>
                          <a:ea typeface="바탕"/>
                        </a:rPr>
                        <a:t>대여 취소 모달창 </a:t>
                      </a:r>
                      <a:r>
                        <a:rPr b="0" lang="en-US" sz="1000" spc="4" strike="noStrike">
                          <a:solidFill>
                            <a:srgbClr val="2f5597"/>
                          </a:solidFill>
                          <a:latin typeface="DejaVu Sans"/>
                          <a:ea typeface="바탕"/>
                        </a:rPr>
                        <a:t> 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4" strike="noStrike">
                          <a:solidFill>
                            <a:srgbClr val="2f5597"/>
                          </a:solidFill>
                          <a:latin typeface="DejaVu Sans"/>
                          <a:ea typeface="바탕"/>
                        </a:rPr>
                        <a:t>3. </a:t>
                      </a:r>
                      <a:r>
                        <a:rPr b="0" lang="ko-KR" sz="1000" spc="4" strike="noStrike">
                          <a:solidFill>
                            <a:srgbClr val="2f5597"/>
                          </a:solidFill>
                          <a:latin typeface="DejaVu Sans"/>
                          <a:ea typeface="바탕"/>
                        </a:rPr>
                        <a:t>사유 작성 후 확인버튼으로 대여취소 처리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4" strike="noStrike">
                          <a:solidFill>
                            <a:srgbClr val="000000"/>
                          </a:solidFill>
                          <a:latin typeface="DejaVu Sans"/>
                          <a:ea typeface="바탕"/>
                        </a:rPr>
                        <a:t> 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4" strike="noStrike">
                          <a:solidFill>
                            <a:srgbClr val="2f5597"/>
                          </a:solidFill>
                          <a:latin typeface="Arial"/>
                          <a:ea typeface="바탕"/>
                        </a:rPr>
                        <a:t>*</a:t>
                      </a:r>
                      <a:r>
                        <a:rPr b="0" lang="ko-KR" sz="1000" spc="4" strike="noStrike">
                          <a:solidFill>
                            <a:srgbClr val="2f5597"/>
                          </a:solidFill>
                          <a:latin typeface="Arial"/>
                          <a:ea typeface="바탕"/>
                        </a:rPr>
                        <a:t>특이사항</a:t>
                      </a:r>
                      <a:br>
                        <a:rPr sz="1000"/>
                      </a:b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12240">
                      <a:solidFill>
                        <a:srgbClr val="ffffff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</a:tbl>
          </a:graphicData>
        </a:graphic>
      </p:graphicFrame>
      <p:pic>
        <p:nvPicPr>
          <p:cNvPr id="1272" name="그림 2" descr=""/>
          <p:cNvPicPr/>
          <p:nvPr/>
        </p:nvPicPr>
        <p:blipFill>
          <a:blip r:embed="rId1"/>
          <a:srcRect l="3275" t="-17171" r="0" b="0"/>
          <a:stretch/>
        </p:blipFill>
        <p:spPr>
          <a:xfrm>
            <a:off x="2253600" y="1205280"/>
            <a:ext cx="742680" cy="402120"/>
          </a:xfrm>
          <a:prstGeom prst="rect">
            <a:avLst/>
          </a:prstGeom>
          <a:ln w="25400">
            <a:noFill/>
          </a:ln>
        </p:spPr>
      </p:pic>
      <p:pic>
        <p:nvPicPr>
          <p:cNvPr id="1273" name="그림 3" descr=""/>
          <p:cNvPicPr/>
          <p:nvPr/>
        </p:nvPicPr>
        <p:blipFill>
          <a:blip r:embed="rId2"/>
          <a:stretch/>
        </p:blipFill>
        <p:spPr>
          <a:xfrm>
            <a:off x="157320" y="919440"/>
            <a:ext cx="8414640" cy="5155920"/>
          </a:xfrm>
          <a:prstGeom prst="rect">
            <a:avLst/>
          </a:prstGeom>
          <a:ln w="25400">
            <a:noFill/>
          </a:ln>
        </p:spPr>
      </p:pic>
      <p:sp>
        <p:nvSpPr>
          <p:cNvPr id="1274" name="직사각형 4"/>
          <p:cNvSpPr/>
          <p:nvPr/>
        </p:nvSpPr>
        <p:spPr>
          <a:xfrm>
            <a:off x="7578720" y="1407240"/>
            <a:ext cx="229320" cy="251640"/>
          </a:xfrm>
          <a:prstGeom prst="rect">
            <a:avLst/>
          </a:prstGeom>
          <a:solidFill>
            <a:srgbClr val="c55a11"/>
          </a:solidFill>
          <a:ln w="254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000" spc="-1" strike="noStrike">
                <a:solidFill>
                  <a:srgbClr val="ffffff"/>
                </a:solidFill>
                <a:latin typeface="Arial"/>
                <a:ea typeface="바탕"/>
              </a:rPr>
              <a:t>1</a:t>
            </a:r>
            <a:endParaRPr b="0" lang="en-US" sz="10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275" name="직사각형 5"/>
          <p:cNvSpPr/>
          <p:nvPr/>
        </p:nvSpPr>
        <p:spPr>
          <a:xfrm>
            <a:off x="3236760" y="3689280"/>
            <a:ext cx="229320" cy="251640"/>
          </a:xfrm>
          <a:prstGeom prst="rect">
            <a:avLst/>
          </a:prstGeom>
          <a:solidFill>
            <a:srgbClr val="c55a11"/>
          </a:solidFill>
          <a:ln w="254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000" spc="-1" strike="noStrike">
                <a:solidFill>
                  <a:srgbClr val="ffffff"/>
                </a:solidFill>
                <a:latin typeface="Arial"/>
                <a:ea typeface="바탕"/>
              </a:rPr>
              <a:t>2</a:t>
            </a:r>
            <a:endParaRPr b="0" lang="en-US" sz="10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276" name="직사각형 6"/>
          <p:cNvSpPr/>
          <p:nvPr/>
        </p:nvSpPr>
        <p:spPr>
          <a:xfrm>
            <a:off x="4022640" y="5292000"/>
            <a:ext cx="229320" cy="251640"/>
          </a:xfrm>
          <a:prstGeom prst="rect">
            <a:avLst/>
          </a:prstGeom>
          <a:solidFill>
            <a:srgbClr val="c55a11"/>
          </a:solidFill>
          <a:ln w="254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000" spc="-1" strike="noStrike">
                <a:solidFill>
                  <a:srgbClr val="ffffff"/>
                </a:solidFill>
                <a:latin typeface="Arial"/>
                <a:ea typeface="바탕"/>
              </a:rPr>
              <a:t>3</a:t>
            </a:r>
            <a:endParaRPr b="0" lang="en-US" sz="1000" spc="-1" strike="noStrike">
              <a:solidFill>
                <a:srgbClr val="000000"/>
              </a:solidFill>
              <a:latin typeface="맑은 고딕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그림 1" descr=""/>
          <p:cNvPicPr/>
          <p:nvPr/>
        </p:nvPicPr>
        <p:blipFill>
          <a:blip r:embed="rId1"/>
          <a:stretch/>
        </p:blipFill>
        <p:spPr>
          <a:xfrm>
            <a:off x="1426320" y="765360"/>
            <a:ext cx="7087320" cy="4811400"/>
          </a:xfrm>
          <a:prstGeom prst="rect">
            <a:avLst/>
          </a:prstGeom>
          <a:ln w="25400">
            <a:noFill/>
          </a:ln>
        </p:spPr>
      </p:pic>
      <p:graphicFrame>
        <p:nvGraphicFramePr>
          <p:cNvPr id="355" name="표 2"/>
          <p:cNvGraphicFramePr/>
          <p:nvPr/>
        </p:nvGraphicFramePr>
        <p:xfrm>
          <a:off x="-7920" y="-7920"/>
          <a:ext cx="12198240" cy="7058160"/>
        </p:xfrm>
        <a:graphic>
          <a:graphicData uri="http://schemas.openxmlformats.org/drawingml/2006/table">
            <a:tbl>
              <a:tblPr/>
              <a:tblGrid>
                <a:gridCol w="851040"/>
                <a:gridCol w="3465360"/>
                <a:gridCol w="836640"/>
                <a:gridCol w="3706920"/>
                <a:gridCol w="843120"/>
                <a:gridCol w="1175040"/>
                <a:gridCol w="727200"/>
                <a:gridCol w="593280"/>
              </a:tblGrid>
              <a:tr h="247680"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ko-KR" sz="1000" spc="-1" strike="noStrike">
                          <a:solidFill>
                            <a:srgbClr val="000000"/>
                          </a:solidFill>
                          <a:latin typeface="Calibri"/>
                          <a:ea typeface="굴림"/>
                        </a:rPr>
                        <a:t>화면 </a:t>
                      </a:r>
                      <a:r>
                        <a:rPr b="1" lang="en-US" sz="1000" spc="-1" strike="noStrike">
                          <a:solidFill>
                            <a:srgbClr val="000000"/>
                          </a:solidFill>
                          <a:latin typeface="Calibri"/>
                          <a:ea typeface="굴림"/>
                        </a:rPr>
                        <a:t>ID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n-US" sz="1000" spc="-1" strike="noStrike">
                          <a:solidFill>
                            <a:srgbClr val="000000"/>
                          </a:solidFill>
                          <a:latin typeface="Calibri"/>
                          <a:ea typeface="굴림"/>
                        </a:rPr>
                        <a:t>SAH-003-308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ko-KR" sz="1000" spc="-1" strike="noStrike">
                          <a:solidFill>
                            <a:srgbClr val="000000"/>
                          </a:solidFill>
                          <a:latin typeface="Calibri"/>
                          <a:ea typeface="굴림"/>
                        </a:rPr>
                        <a:t>화면 명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ko-KR" sz="1000" spc="-1" strike="noStrike">
                          <a:solidFill>
                            <a:srgbClr val="000000"/>
                          </a:solidFill>
                          <a:latin typeface="Calibri"/>
                          <a:ea typeface="굴림"/>
                        </a:rPr>
                        <a:t>견적요청서 작성페이지</a:t>
                      </a:r>
                      <a:r>
                        <a:rPr b="1" lang="en-US" sz="1000" spc="-1" strike="noStrike">
                          <a:solidFill>
                            <a:srgbClr val="000000"/>
                          </a:solidFill>
                          <a:latin typeface="Calibri"/>
                          <a:ea typeface="굴림"/>
                        </a:rPr>
                        <a:t>-</a:t>
                      </a:r>
                      <a:r>
                        <a:rPr b="1" lang="ko-KR" sz="1000" spc="-1" strike="noStrike">
                          <a:solidFill>
                            <a:srgbClr val="000000"/>
                          </a:solidFill>
                          <a:latin typeface="Calibri"/>
                          <a:ea typeface="굴림"/>
                        </a:rPr>
                        <a:t>행사희망사항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ko-KR" sz="1000" spc="-1" strike="noStrike">
                          <a:solidFill>
                            <a:srgbClr val="000000"/>
                          </a:solidFill>
                          <a:latin typeface="Calibri"/>
                          <a:ea typeface="굴림"/>
                        </a:rPr>
                        <a:t>요구사항 </a:t>
                      </a:r>
                      <a:r>
                        <a:rPr b="1" lang="en-US" sz="1000" spc="-1" strike="noStrike">
                          <a:solidFill>
                            <a:srgbClr val="000000"/>
                          </a:solidFill>
                          <a:latin typeface="Calibri"/>
                          <a:ea typeface="굴림"/>
                        </a:rPr>
                        <a:t>ID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 gridSpan="3"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URQ003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  <a:tr h="452520"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개요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 gridSpan="3"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견적요청사항 중 행사관련 희망사항을 입력한다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.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사용자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일반회원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개발자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김충현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260760">
                <a:tc gridSpan="4">
                  <a:txBody>
                    <a:bodyPr lIns="91080" rIns="9108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gridSpan="4"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4472c4"/>
                          </a:solidFill>
                          <a:latin typeface="Arial"/>
                          <a:ea typeface="바탕"/>
                        </a:rPr>
                        <a:t>*</a:t>
                      </a:r>
                      <a:r>
                        <a:rPr b="0" lang="ko-KR" sz="1000" spc="-1" strike="noStrike">
                          <a:solidFill>
                            <a:srgbClr val="4472c4"/>
                          </a:solidFill>
                          <a:latin typeface="Arial"/>
                          <a:ea typeface="바탕"/>
                        </a:rPr>
                        <a:t>화면설명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Malgun Gothic"/>
                          <a:ea typeface="맑은 고딕"/>
                        </a:rPr>
                        <a:t>1.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행사관련 희망사항 입력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.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2.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견적서 작성완료 페이지로 이동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.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4472c4"/>
                          </a:solidFill>
                          <a:latin typeface="Arial"/>
                          <a:ea typeface="바탕"/>
                        </a:rPr>
                        <a:t>*</a:t>
                      </a:r>
                      <a:r>
                        <a:rPr b="0" lang="ko-KR" sz="1000" spc="-1" strike="noStrike">
                          <a:solidFill>
                            <a:srgbClr val="4472c4"/>
                          </a:solidFill>
                          <a:latin typeface="Arial"/>
                          <a:ea typeface="바탕"/>
                        </a:rPr>
                        <a:t>특이사항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Malgun Gothic"/>
                          <a:ea typeface="맑은 고딕"/>
                        </a:rPr>
                        <a:t>2.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Malgun Gothic"/>
                          <a:ea typeface="맑은 고딕"/>
                        </a:rPr>
                        <a:t>견적요청서 게시판에 작성한 견적요청서 등록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Malgun Gothic"/>
                          <a:ea typeface="맑은 고딕"/>
                        </a:rPr>
                        <a:t>.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</a:tbl>
          </a:graphicData>
        </a:graphic>
      </p:graphicFrame>
      <p:pic>
        <p:nvPicPr>
          <p:cNvPr id="356" name="그림 3" descr=""/>
          <p:cNvPicPr/>
          <p:nvPr/>
        </p:nvPicPr>
        <p:blipFill>
          <a:blip r:embed="rId2"/>
          <a:stretch/>
        </p:blipFill>
        <p:spPr>
          <a:xfrm>
            <a:off x="1370520" y="1210320"/>
            <a:ext cx="6828120" cy="4606200"/>
          </a:xfrm>
          <a:prstGeom prst="rect">
            <a:avLst/>
          </a:prstGeom>
          <a:ln w="25400">
            <a:noFill/>
          </a:ln>
        </p:spPr>
      </p:pic>
      <p:sp>
        <p:nvSpPr>
          <p:cNvPr id="357" name="직사각형 4"/>
          <p:cNvSpPr/>
          <p:nvPr/>
        </p:nvSpPr>
        <p:spPr>
          <a:xfrm>
            <a:off x="2761920" y="2981160"/>
            <a:ext cx="246600" cy="237240"/>
          </a:xfrm>
          <a:prstGeom prst="rect">
            <a:avLst/>
          </a:prstGeom>
          <a:solidFill>
            <a:srgbClr val="ed7d31"/>
          </a:solidFill>
          <a:ln cap="rnd" w="12604">
            <a:solidFill>
              <a:srgbClr val="ed7d3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000" spc="-1" strike="noStrike">
                <a:solidFill>
                  <a:srgbClr val="ffffff"/>
                </a:solidFill>
                <a:latin typeface="Arial"/>
                <a:ea typeface="맑은 고딕"/>
              </a:rPr>
              <a:t>1</a:t>
            </a:r>
            <a:endParaRPr b="0" lang="en-US" sz="10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58" name="직사각형 5"/>
          <p:cNvSpPr/>
          <p:nvPr/>
        </p:nvSpPr>
        <p:spPr>
          <a:xfrm>
            <a:off x="4847400" y="3429000"/>
            <a:ext cx="246600" cy="235440"/>
          </a:xfrm>
          <a:prstGeom prst="rect">
            <a:avLst/>
          </a:prstGeom>
          <a:solidFill>
            <a:srgbClr val="ed7d31"/>
          </a:solidFill>
          <a:ln cap="rnd" w="12604">
            <a:solidFill>
              <a:srgbClr val="ed7d3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000" spc="-1" strike="noStrike">
                <a:solidFill>
                  <a:srgbClr val="ffffff"/>
                </a:solidFill>
                <a:latin typeface="Arial"/>
                <a:ea typeface="맑은 고딕"/>
              </a:rPr>
              <a:t>2</a:t>
            </a:r>
            <a:endParaRPr b="0" lang="en-US" sz="1000" spc="-1" strike="noStrike">
              <a:solidFill>
                <a:srgbClr val="000000"/>
              </a:solidFill>
              <a:latin typeface="맑은 고딕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77" name="표 1"/>
          <p:cNvGraphicFramePr/>
          <p:nvPr/>
        </p:nvGraphicFramePr>
        <p:xfrm>
          <a:off x="98280" y="113040"/>
          <a:ext cx="11992680" cy="6631560"/>
        </p:xfrm>
        <a:graphic>
          <a:graphicData uri="http://schemas.openxmlformats.org/drawingml/2006/table">
            <a:tbl>
              <a:tblPr/>
              <a:tblGrid>
                <a:gridCol w="816480"/>
                <a:gridCol w="3330720"/>
                <a:gridCol w="747720"/>
                <a:gridCol w="3657960"/>
                <a:gridCol w="851400"/>
                <a:gridCol w="1175040"/>
                <a:gridCol w="672840"/>
                <a:gridCol w="740880"/>
              </a:tblGrid>
              <a:tr h="243720">
                <a:tc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화면 </a:t>
                      </a:r>
                      <a:r>
                        <a:rPr b="1" lang="en-US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ID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n-US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SAH-040-425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화면 명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마이페이지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요구사항</a:t>
                      </a:r>
                      <a:r>
                        <a:rPr b="1" lang="en-US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ID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 gridSpan="3"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n-US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URQ040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  <a:tr h="265320">
                <a:tc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개요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 gridSpan="3"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마이페이지 </a:t>
                      </a:r>
                      <a:r>
                        <a:rPr b="0" lang="en-US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- </a:t>
                      </a: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물품대여목록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사용자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일반회원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개발자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배수빈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122520">
                <a:tc gridSpan="4"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800" spc="4" strike="noStrike">
                          <a:solidFill>
                            <a:srgbClr val="000000"/>
                          </a:solidFill>
                          <a:latin typeface="DejaVu Sans"/>
                          <a:ea typeface="바탕"/>
                        </a:rPr>
                        <a:t> 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6480">
                      <a:solidFill>
                        <a:srgbClr val="000000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gridSpan="4"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4" strike="noStrike">
                          <a:solidFill>
                            <a:srgbClr val="2f5597"/>
                          </a:solidFill>
                          <a:latin typeface="Arial"/>
                          <a:ea typeface="바탕"/>
                        </a:rPr>
                        <a:t>*</a:t>
                      </a:r>
                      <a:r>
                        <a:rPr b="0" lang="ko-KR" sz="1000" spc="4" strike="noStrike">
                          <a:solidFill>
                            <a:srgbClr val="2f5597"/>
                          </a:solidFill>
                          <a:latin typeface="Arial"/>
                          <a:ea typeface="바탕"/>
                        </a:rPr>
                        <a:t>화면설명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4" strike="noStrike">
                          <a:solidFill>
                            <a:srgbClr val="2f5597"/>
                          </a:solidFill>
                          <a:latin typeface="Arial"/>
                          <a:ea typeface="바탕"/>
                        </a:rPr>
                        <a:t>1. </a:t>
                      </a:r>
                      <a:r>
                        <a:rPr b="0" lang="ko-KR" sz="1000" spc="4" strike="noStrike">
                          <a:solidFill>
                            <a:srgbClr val="2f5597"/>
                          </a:solidFill>
                          <a:latin typeface="Arial"/>
                          <a:ea typeface="바탕"/>
                        </a:rPr>
                        <a:t>작성버튼 클릭시 후기 작성 모달창 팝업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4" strike="noStrike">
                          <a:solidFill>
                            <a:srgbClr val="2f5597"/>
                          </a:solidFill>
                          <a:latin typeface="Arial"/>
                          <a:ea typeface="바탕"/>
                        </a:rPr>
                        <a:t>2. </a:t>
                      </a:r>
                      <a:r>
                        <a:rPr b="0" lang="ko-KR" sz="1000" spc="4" strike="noStrike">
                          <a:solidFill>
                            <a:srgbClr val="2f5597"/>
                          </a:solidFill>
                          <a:latin typeface="Arial"/>
                          <a:ea typeface="바탕"/>
                        </a:rPr>
                        <a:t>후기 작성 모달창</a:t>
                      </a:r>
                      <a:r>
                        <a:rPr b="0" lang="en-US" sz="1000" spc="4" strike="noStrike">
                          <a:solidFill>
                            <a:srgbClr val="2f5597"/>
                          </a:solidFill>
                          <a:latin typeface="DejaVu Sans"/>
                          <a:ea typeface="바탕"/>
                        </a:rPr>
                        <a:t> 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4" strike="noStrike">
                          <a:solidFill>
                            <a:srgbClr val="2f5597"/>
                          </a:solidFill>
                          <a:latin typeface="Arial"/>
                          <a:ea typeface="바탕"/>
                        </a:rPr>
                        <a:t>3. </a:t>
                      </a:r>
                      <a:r>
                        <a:rPr b="0" lang="ko-KR" sz="1000" spc="4" strike="noStrike">
                          <a:solidFill>
                            <a:srgbClr val="2f5597"/>
                          </a:solidFill>
                          <a:latin typeface="Arial"/>
                          <a:ea typeface="바탕"/>
                        </a:rPr>
                        <a:t>후기 등록 버튼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4" strike="noStrike">
                          <a:solidFill>
                            <a:srgbClr val="2f5597"/>
                          </a:solidFill>
                          <a:latin typeface="Arial"/>
                          <a:ea typeface="바탕"/>
                        </a:rPr>
                        <a:t>4. </a:t>
                      </a:r>
                      <a:r>
                        <a:rPr b="0" lang="ko-KR" sz="1000" spc="4" strike="noStrike">
                          <a:solidFill>
                            <a:srgbClr val="2f5597"/>
                          </a:solidFill>
                          <a:latin typeface="Arial"/>
                          <a:ea typeface="바탕"/>
                        </a:rPr>
                        <a:t>첨부파일 업로드추가누를경우 여러건 업로드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4" strike="noStrike">
                          <a:solidFill>
                            <a:srgbClr val="2f5597"/>
                          </a:solidFill>
                          <a:latin typeface="Arial"/>
                          <a:ea typeface="바탕"/>
                        </a:rPr>
                        <a:t> 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4" strike="noStrike">
                          <a:solidFill>
                            <a:srgbClr val="000000"/>
                          </a:solidFill>
                          <a:latin typeface="DejaVu Sans"/>
                          <a:ea typeface="바탕"/>
                        </a:rPr>
                        <a:t> 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4" strike="noStrike">
                          <a:solidFill>
                            <a:srgbClr val="2f5597"/>
                          </a:solidFill>
                          <a:latin typeface="Arial"/>
                          <a:ea typeface="바탕"/>
                        </a:rPr>
                        <a:t>*</a:t>
                      </a:r>
                      <a:r>
                        <a:rPr b="0" lang="ko-KR" sz="1000" spc="4" strike="noStrike">
                          <a:solidFill>
                            <a:srgbClr val="2f5597"/>
                          </a:solidFill>
                          <a:latin typeface="Arial"/>
                          <a:ea typeface="바탕"/>
                        </a:rPr>
                        <a:t>특이사항</a:t>
                      </a:r>
                      <a:br>
                        <a:rPr sz="1000"/>
                      </a:b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12240">
                      <a:solidFill>
                        <a:srgbClr val="ffffff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</a:tbl>
          </a:graphicData>
        </a:graphic>
      </p:graphicFrame>
      <p:pic>
        <p:nvPicPr>
          <p:cNvPr id="1278" name="그림 2" descr=""/>
          <p:cNvPicPr/>
          <p:nvPr/>
        </p:nvPicPr>
        <p:blipFill>
          <a:blip r:embed="rId1"/>
          <a:srcRect l="3275" t="-17171" r="0" b="0"/>
          <a:stretch/>
        </p:blipFill>
        <p:spPr>
          <a:xfrm>
            <a:off x="2253600" y="1205280"/>
            <a:ext cx="742680" cy="402120"/>
          </a:xfrm>
          <a:prstGeom prst="rect">
            <a:avLst/>
          </a:prstGeom>
          <a:ln w="25400">
            <a:noFill/>
          </a:ln>
        </p:spPr>
      </p:pic>
      <p:sp>
        <p:nvSpPr>
          <p:cNvPr id="1279" name="직사각형 3"/>
          <p:cNvSpPr/>
          <p:nvPr/>
        </p:nvSpPr>
        <p:spPr>
          <a:xfrm>
            <a:off x="7651800" y="1756440"/>
            <a:ext cx="229320" cy="251640"/>
          </a:xfrm>
          <a:prstGeom prst="rect">
            <a:avLst/>
          </a:prstGeom>
          <a:solidFill>
            <a:srgbClr val="c55a11"/>
          </a:solidFill>
          <a:ln w="254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000" spc="-1" strike="noStrike">
                <a:solidFill>
                  <a:srgbClr val="ffffff"/>
                </a:solidFill>
                <a:latin typeface="Arial"/>
                <a:ea typeface="바탕"/>
              </a:rPr>
              <a:t>1</a:t>
            </a:r>
            <a:endParaRPr b="0" lang="en-US" sz="10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280" name="직사각형 4"/>
          <p:cNvSpPr/>
          <p:nvPr/>
        </p:nvSpPr>
        <p:spPr>
          <a:xfrm>
            <a:off x="2253600" y="2290320"/>
            <a:ext cx="229320" cy="251640"/>
          </a:xfrm>
          <a:prstGeom prst="rect">
            <a:avLst/>
          </a:prstGeom>
          <a:solidFill>
            <a:srgbClr val="c55a11"/>
          </a:solidFill>
          <a:ln w="254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000" spc="-1" strike="noStrike">
                <a:solidFill>
                  <a:srgbClr val="ffffff"/>
                </a:solidFill>
                <a:latin typeface="Arial"/>
                <a:ea typeface="바탕"/>
              </a:rPr>
              <a:t>2</a:t>
            </a:r>
            <a:endParaRPr b="0" lang="en-US" sz="10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281" name="직사각형 5"/>
          <p:cNvSpPr/>
          <p:nvPr/>
        </p:nvSpPr>
        <p:spPr>
          <a:xfrm>
            <a:off x="3571920" y="4418280"/>
            <a:ext cx="229320" cy="251640"/>
          </a:xfrm>
          <a:prstGeom prst="rect">
            <a:avLst/>
          </a:prstGeom>
          <a:solidFill>
            <a:srgbClr val="c55a11"/>
          </a:solidFill>
          <a:ln w="254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000" spc="-1" strike="noStrike">
                <a:solidFill>
                  <a:srgbClr val="ffffff"/>
                </a:solidFill>
                <a:latin typeface="Arial"/>
                <a:ea typeface="바탕"/>
              </a:rPr>
              <a:t>3</a:t>
            </a:r>
            <a:endParaRPr b="0" lang="en-US" sz="1000" spc="-1" strike="noStrike">
              <a:solidFill>
                <a:srgbClr val="000000"/>
              </a:solidFill>
              <a:latin typeface="맑은 고딕"/>
            </a:endParaRPr>
          </a:p>
        </p:txBody>
      </p:sp>
      <p:pic>
        <p:nvPicPr>
          <p:cNvPr id="1282" name="그림 6" descr=""/>
          <p:cNvPicPr/>
          <p:nvPr/>
        </p:nvPicPr>
        <p:blipFill>
          <a:blip r:embed="rId2"/>
          <a:stretch/>
        </p:blipFill>
        <p:spPr>
          <a:xfrm>
            <a:off x="142920" y="730800"/>
            <a:ext cx="8466120" cy="5387400"/>
          </a:xfrm>
          <a:prstGeom prst="rect">
            <a:avLst/>
          </a:prstGeom>
          <a:ln w="254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83" name="표 2"/>
          <p:cNvGraphicFramePr/>
          <p:nvPr/>
        </p:nvGraphicFramePr>
        <p:xfrm>
          <a:off x="99720" y="113040"/>
          <a:ext cx="11992680" cy="6644880"/>
        </p:xfrm>
        <a:graphic>
          <a:graphicData uri="http://schemas.openxmlformats.org/drawingml/2006/table">
            <a:tbl>
              <a:tblPr/>
              <a:tblGrid>
                <a:gridCol w="815760"/>
                <a:gridCol w="3329640"/>
                <a:gridCol w="747360"/>
                <a:gridCol w="3657600"/>
                <a:gridCol w="852480"/>
                <a:gridCol w="1173960"/>
                <a:gridCol w="673560"/>
                <a:gridCol w="742680"/>
              </a:tblGrid>
              <a:tr h="25704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함초롬돋움"/>
                          <a:ea typeface="함초롬돋움"/>
                        </a:rPr>
                        <a:t>화면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함초롬돋움"/>
                          <a:ea typeface="함초롬돋움"/>
                        </a:rPr>
                        <a:t> 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함초롬돋움"/>
                          <a:ea typeface="함초롬돋움"/>
                        </a:rPr>
                        <a:t>ID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함초롬돋움"/>
                          <a:ea typeface="함초롬돋움"/>
                        </a:rPr>
                        <a:t>SAH-040-426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함초롬돋움"/>
                          <a:ea typeface="함초롬돋움"/>
                        </a:rPr>
                        <a:t>화면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함초롬돋움"/>
                          <a:ea typeface="함초롬돋움"/>
                        </a:rPr>
                        <a:t> 명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함초롬돋움"/>
                          <a:ea typeface="함초롬돋움"/>
                        </a:rPr>
                        <a:t>마이페이지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함초롬돋움"/>
                          <a:ea typeface="함초롬돋움"/>
                        </a:rPr>
                        <a:t>요구사항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함초롬돋움"/>
                          <a:ea typeface="함초롬돋움"/>
                        </a:rPr>
                        <a:t>ID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 gridSpan="3"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함초롬돋움"/>
                          <a:ea typeface="함초롬돋움"/>
                        </a:rPr>
                        <a:t>URQ040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  <a:tr h="26532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함초롬돋움"/>
                          <a:ea typeface="함초롬돋움"/>
                        </a:rPr>
                        <a:t>개요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 gridSpan="3"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함초롬돋움"/>
                          <a:ea typeface="함초롬돋움"/>
                        </a:rPr>
                        <a:t>마이페이지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함초롬돋움"/>
                          <a:ea typeface="함초롬돋움"/>
                        </a:rPr>
                        <a:t> 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함초롬돋움"/>
                          <a:ea typeface="함초롬돋움"/>
                        </a:rPr>
                        <a:t>-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함초롬돋움"/>
                          <a:ea typeface="함초롬돋움"/>
                        </a:rPr>
                        <a:t>물품대여목록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함초롬돋움"/>
                          <a:ea typeface="함초롬돋움"/>
                        </a:rPr>
                        <a:t>사용자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함초롬돋움"/>
                          <a:ea typeface="함초롬돋움"/>
                        </a:rPr>
                        <a:t>일반회원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함초롬돋움"/>
                          <a:ea typeface="함초롬돋움"/>
                        </a:rPr>
                        <a:t>개발자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함초롬돋움"/>
                          <a:ea typeface="함초롬돋움"/>
                        </a:rPr>
                        <a:t>배수빈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122520">
                <a:tc gridSpan="4"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함초롬돋움"/>
                          <a:ea typeface="함초롬돋움"/>
                        </a:rPr>
                        <a:t> 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</a:lnL>
                    <a:lnR>
                      <a:noFill/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gridSpan="4"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함초롬돋움"/>
                          <a:ea typeface="함초롬돋움"/>
                        </a:rPr>
                        <a:t>*</a:t>
                      </a:r>
                      <a:r>
                        <a:rPr b="0" lang="ko-KR" sz="1000" spc="-1" strike="noStrike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함초롬돋움"/>
                          <a:ea typeface="함초롬돋움"/>
                        </a:rPr>
                        <a:t>화면설명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lvl="1" marL="228600" indent="-228600">
                        <a:lnSpc>
                          <a:spcPct val="100000"/>
                        </a:lnSpc>
                        <a:buClr>
                          <a:srgbClr val="2f5597"/>
                        </a:buClr>
                        <a:buFont typeface="함초롬돋움"/>
                        <a:buAutoNum type="arabicPeriod"/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함초롬돋움"/>
                          <a:ea typeface="함초롬돋움"/>
                        </a:rPr>
                        <a:t>물품등록 대표이지지 첨부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lvl="1" marL="228600" indent="-228600">
                        <a:lnSpc>
                          <a:spcPct val="100000"/>
                        </a:lnSpc>
                        <a:buClr>
                          <a:srgbClr val="2f5597"/>
                        </a:buClr>
                        <a:buFont typeface="함초롬돋움"/>
                        <a:buAutoNum type="arabicPeriod"/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함초롬돋움"/>
                          <a:ea typeface="함초롬돋움"/>
                        </a:rPr>
                        <a:t>물품내역 등록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lvl="1" marL="228600" indent="-228600">
                        <a:lnSpc>
                          <a:spcPct val="100000"/>
                        </a:lnSpc>
                        <a:buClr>
                          <a:srgbClr val="2f5597"/>
                        </a:buClr>
                        <a:buFont typeface="함초롬돋움"/>
                        <a:buAutoNum type="arabicPeriod"/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함초롬돋움"/>
                          <a:ea typeface="함초롬돋움"/>
                        </a:rPr>
                        <a:t>물품내역 취소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함초롬돋움"/>
                          <a:ea typeface="함초롬돋움"/>
                        </a:rPr>
                        <a:t> 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함초롬돋움"/>
                          <a:ea typeface="함초롬돋움"/>
                        </a:rPr>
                        <a:t> 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함초롬돋움"/>
                          <a:ea typeface="함초롬돋움"/>
                        </a:rPr>
                        <a:t>*</a:t>
                      </a:r>
                      <a:r>
                        <a:rPr b="0" lang="ko-KR" sz="1000" spc="-1" strike="noStrike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함초롬돋움"/>
                          <a:ea typeface="함초롬돋움"/>
                        </a:rPr>
                        <a:t>특이사항</a:t>
                      </a:r>
                      <a:br>
                        <a:rPr sz="1000"/>
                      </a:b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>
                      <a:noFill/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</a:tbl>
          </a:graphicData>
        </a:graphic>
      </p:graphicFrame>
      <p:pic>
        <p:nvPicPr>
          <p:cNvPr id="1284" name="nppt_167257196679171175" descr=""/>
          <p:cNvPicPr/>
          <p:nvPr/>
        </p:nvPicPr>
        <p:blipFill>
          <a:blip r:embed="rId1"/>
          <a:srcRect l="6360" t="-21166" r="0" b="0"/>
          <a:stretch/>
        </p:blipFill>
        <p:spPr>
          <a:xfrm>
            <a:off x="2254320" y="1206360"/>
            <a:ext cx="742680" cy="402840"/>
          </a:xfrm>
          <a:prstGeom prst="rect">
            <a:avLst/>
          </a:prstGeom>
          <a:ln w="0">
            <a:noFill/>
          </a:ln>
        </p:spPr>
      </p:pic>
      <p:pic>
        <p:nvPicPr>
          <p:cNvPr id="1285" name="그림 1" descr=""/>
          <p:cNvPicPr/>
          <p:nvPr/>
        </p:nvPicPr>
        <p:blipFill>
          <a:blip r:embed="rId2"/>
          <a:stretch/>
        </p:blipFill>
        <p:spPr>
          <a:xfrm>
            <a:off x="767880" y="1206360"/>
            <a:ext cx="7344000" cy="4457160"/>
          </a:xfrm>
          <a:prstGeom prst="rect">
            <a:avLst/>
          </a:prstGeom>
          <a:ln w="0">
            <a:noFill/>
          </a:ln>
        </p:spPr>
      </p:pic>
      <p:sp>
        <p:nvSpPr>
          <p:cNvPr id="1286" name="nppt_167257196679169656"/>
          <p:cNvSpPr/>
          <p:nvPr/>
        </p:nvSpPr>
        <p:spPr>
          <a:xfrm>
            <a:off x="4007520" y="5013360"/>
            <a:ext cx="229320" cy="250920"/>
          </a:xfrm>
          <a:prstGeom prst="rect">
            <a:avLst/>
          </a:prstGeom>
          <a:solidFill>
            <a:srgbClr val="c55a1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latin typeface="함초롬돋움"/>
                <a:ea typeface="함초롬돋움"/>
              </a:rPr>
              <a:t>2</a:t>
            </a:r>
            <a:endParaRPr b="0" lang="en-US" sz="10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287" name="nppt_167257196679169656"/>
          <p:cNvSpPr/>
          <p:nvPr/>
        </p:nvSpPr>
        <p:spPr>
          <a:xfrm>
            <a:off x="4439880" y="4005000"/>
            <a:ext cx="229320" cy="250920"/>
          </a:xfrm>
          <a:prstGeom prst="rect">
            <a:avLst/>
          </a:prstGeom>
          <a:solidFill>
            <a:srgbClr val="c55a1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latin typeface="함초롬돋움"/>
                <a:ea typeface="함초롬돋움"/>
              </a:rPr>
              <a:t>1</a:t>
            </a:r>
            <a:endParaRPr b="0" lang="en-US" sz="10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288" name="nppt_167257196679169656"/>
          <p:cNvSpPr/>
          <p:nvPr/>
        </p:nvSpPr>
        <p:spPr>
          <a:xfrm>
            <a:off x="5087520" y="5013360"/>
            <a:ext cx="229320" cy="250920"/>
          </a:xfrm>
          <a:prstGeom prst="rect">
            <a:avLst/>
          </a:prstGeom>
          <a:solidFill>
            <a:srgbClr val="c55a1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latin typeface="함초롬돋움"/>
                <a:ea typeface="함초롬돋움"/>
              </a:rPr>
              <a:t>3</a:t>
            </a:r>
            <a:endParaRPr b="0" lang="en-US" sz="1000" spc="-1" strike="noStrike">
              <a:solidFill>
                <a:srgbClr val="000000"/>
              </a:solidFill>
              <a:latin typeface="맑은 고딕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89" name="표 2"/>
          <p:cNvGraphicFramePr/>
          <p:nvPr/>
        </p:nvGraphicFramePr>
        <p:xfrm>
          <a:off x="99720" y="113040"/>
          <a:ext cx="11992680" cy="6644880"/>
        </p:xfrm>
        <a:graphic>
          <a:graphicData uri="http://schemas.openxmlformats.org/drawingml/2006/table">
            <a:tbl>
              <a:tblPr/>
              <a:tblGrid>
                <a:gridCol w="815760"/>
                <a:gridCol w="3329640"/>
                <a:gridCol w="747360"/>
                <a:gridCol w="3657600"/>
                <a:gridCol w="852480"/>
                <a:gridCol w="1173960"/>
                <a:gridCol w="673560"/>
                <a:gridCol w="742680"/>
              </a:tblGrid>
              <a:tr h="25704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함초롬돋움"/>
                          <a:ea typeface="함초롬돋움"/>
                        </a:rPr>
                        <a:t>화면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함초롬돋움"/>
                          <a:ea typeface="함초롬돋움"/>
                        </a:rPr>
                        <a:t> 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함초롬돋움"/>
                          <a:ea typeface="함초롬돋움"/>
                        </a:rPr>
                        <a:t>ID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함초롬돋움"/>
                          <a:ea typeface="함초롬돋움"/>
                        </a:rPr>
                        <a:t>SAH-040-427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함초롬돋움"/>
                          <a:ea typeface="함초롬돋움"/>
                        </a:rPr>
                        <a:t>화면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함초롬돋움"/>
                          <a:ea typeface="함초롬돋움"/>
                        </a:rPr>
                        <a:t> 명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함초롬돋움"/>
                          <a:ea typeface="함초롬돋움"/>
                        </a:rPr>
                        <a:t>마이페이지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함초롬돋움"/>
                          <a:ea typeface="함초롬돋움"/>
                        </a:rPr>
                        <a:t>요구사항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함초롬돋움"/>
                          <a:ea typeface="함초롬돋움"/>
                        </a:rPr>
                        <a:t>ID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 gridSpan="3"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함초롬돋움"/>
                          <a:ea typeface="함초롬돋움"/>
                        </a:rPr>
                        <a:t>URQ040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  <a:tr h="26532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함초롬돋움"/>
                          <a:ea typeface="함초롬돋움"/>
                        </a:rPr>
                        <a:t>개요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 gridSpan="3"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함초롬돋움"/>
                          <a:ea typeface="함초롬돋움"/>
                        </a:rPr>
                        <a:t>마이페이지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함초롬돋움"/>
                          <a:ea typeface="함초롬돋움"/>
                        </a:rPr>
                        <a:t> 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함초롬돋움"/>
                          <a:ea typeface="함초롬돋움"/>
                        </a:rPr>
                        <a:t>-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함초롬돋움"/>
                          <a:ea typeface="함초롬돋움"/>
                        </a:rPr>
                        <a:t>물품대여목록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함초롬돋움"/>
                          <a:ea typeface="함초롬돋움"/>
                        </a:rPr>
                        <a:t>사용자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함초롬돋움"/>
                          <a:ea typeface="함초롬돋움"/>
                        </a:rPr>
                        <a:t>일반회원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함초롬돋움"/>
                          <a:ea typeface="함초롬돋움"/>
                        </a:rPr>
                        <a:t>개발자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함초롬돋움"/>
                          <a:ea typeface="함초롬돋움"/>
                        </a:rPr>
                        <a:t>배수빈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122520">
                <a:tc gridSpan="4"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함초롬돋움"/>
                          <a:ea typeface="함초롬돋움"/>
                        </a:rPr>
                        <a:t> 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</a:lnL>
                    <a:lnR>
                      <a:noFill/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gridSpan="4"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함초롬돋움"/>
                          <a:ea typeface="함초롬돋움"/>
                        </a:rPr>
                        <a:t>*</a:t>
                      </a:r>
                      <a:r>
                        <a:rPr b="0" lang="ko-KR" sz="1000" spc="-1" strike="noStrike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함초롬돋움"/>
                          <a:ea typeface="함초롬돋움"/>
                        </a:rPr>
                        <a:t>화면설명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lvl="1" marL="228600" indent="-228600">
                        <a:lnSpc>
                          <a:spcPct val="100000"/>
                        </a:lnSpc>
                        <a:buClr>
                          <a:srgbClr val="2f5597"/>
                        </a:buClr>
                        <a:buFont typeface="함초롬돋움"/>
                        <a:buAutoNum type="arabicPeriod"/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함초롬돋움"/>
                          <a:ea typeface="함초롬돋움"/>
                        </a:rPr>
                        <a:t>물품 판매중지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lvl="1" marL="228600" indent="-228600">
                        <a:lnSpc>
                          <a:spcPct val="100000"/>
                        </a:lnSpc>
                        <a:buClr>
                          <a:srgbClr val="2f5597"/>
                        </a:buClr>
                        <a:buFont typeface="함초롬돋움"/>
                        <a:buAutoNum type="arabicPeriod"/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함초롬돋움"/>
                          <a:ea typeface="함초롬돋움"/>
                        </a:rPr>
                        <a:t>물품 삭제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lvl="1" marL="228600" indent="-228600">
                        <a:lnSpc>
                          <a:spcPct val="100000"/>
                        </a:lnSpc>
                        <a:buClr>
                          <a:srgbClr val="2f5597"/>
                        </a:buClr>
                        <a:buFont typeface="함초롬돋움"/>
                        <a:buAutoNum type="arabicPeriod"/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함초롬돋움"/>
                          <a:ea typeface="함초롬돋움"/>
                        </a:rPr>
                        <a:t>물품 수정폼으로 이동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함초롬돋움"/>
                          <a:ea typeface="함초롬돋움"/>
                        </a:rPr>
                        <a:t> 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함초롬돋움"/>
                          <a:ea typeface="함초롬돋움"/>
                        </a:rPr>
                        <a:t> 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함초롬돋움"/>
                          <a:ea typeface="함초롬돋움"/>
                        </a:rPr>
                        <a:t>*</a:t>
                      </a:r>
                      <a:r>
                        <a:rPr b="0" lang="ko-KR" sz="1000" spc="-1" strike="noStrike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함초롬돋움"/>
                          <a:ea typeface="함초롬돋움"/>
                        </a:rPr>
                        <a:t>특이사항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함초롬돋움"/>
                          <a:ea typeface="함초롬돋움"/>
                        </a:rPr>
                        <a:t>1.</a:t>
                      </a:r>
                      <a:r>
                        <a:rPr b="0" lang="ko-KR" sz="1000" spc="-1" strike="noStrike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함초롬돋움"/>
                          <a:ea typeface="함초롬돋움"/>
                        </a:rPr>
                        <a:t>대여중인 경우 삭제 불가능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함초롬돋움"/>
                          <a:ea typeface="함초롬돋움"/>
                        </a:rPr>
                        <a:t>2.</a:t>
                      </a:r>
                      <a:r>
                        <a:rPr b="0" lang="ko-KR" sz="1000" spc="-1" strike="noStrike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함초롬돋움"/>
                          <a:ea typeface="함초롬돋움"/>
                        </a:rPr>
                        <a:t>대여중이 아닌 경우만 삭제 가능</a:t>
                      </a:r>
                      <a:r>
                        <a:rPr b="0" lang="en-US" sz="1000" spc="-1" strike="noStrike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함초롬돋움"/>
                          <a:ea typeface="함초롬돋움"/>
                        </a:rPr>
                        <a:t>.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>
                      <a:noFill/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</a:tbl>
          </a:graphicData>
        </a:graphic>
      </p:graphicFrame>
      <p:pic>
        <p:nvPicPr>
          <p:cNvPr id="1290" name="nppt_167257196679171175" descr=""/>
          <p:cNvPicPr/>
          <p:nvPr/>
        </p:nvPicPr>
        <p:blipFill>
          <a:blip r:embed="rId1"/>
          <a:srcRect l="6360" t="-21166" r="0" b="0"/>
          <a:stretch/>
        </p:blipFill>
        <p:spPr>
          <a:xfrm>
            <a:off x="2254320" y="1206360"/>
            <a:ext cx="742680" cy="402840"/>
          </a:xfrm>
          <a:prstGeom prst="rect">
            <a:avLst/>
          </a:prstGeom>
          <a:ln w="0">
            <a:noFill/>
          </a:ln>
        </p:spPr>
      </p:pic>
      <p:pic>
        <p:nvPicPr>
          <p:cNvPr id="1291" name="그림 8" descr=""/>
          <p:cNvPicPr/>
          <p:nvPr/>
        </p:nvPicPr>
        <p:blipFill>
          <a:blip r:embed="rId2"/>
          <a:stretch/>
        </p:blipFill>
        <p:spPr>
          <a:xfrm>
            <a:off x="767880" y="1340640"/>
            <a:ext cx="7382160" cy="4542840"/>
          </a:xfrm>
          <a:prstGeom prst="rect">
            <a:avLst/>
          </a:prstGeom>
          <a:ln w="0">
            <a:noFill/>
          </a:ln>
        </p:spPr>
      </p:pic>
      <p:sp>
        <p:nvSpPr>
          <p:cNvPr id="1292" name="nppt_167257196679169656"/>
          <p:cNvSpPr/>
          <p:nvPr/>
        </p:nvSpPr>
        <p:spPr>
          <a:xfrm>
            <a:off x="6816240" y="2277000"/>
            <a:ext cx="229320" cy="250920"/>
          </a:xfrm>
          <a:prstGeom prst="rect">
            <a:avLst/>
          </a:prstGeom>
          <a:solidFill>
            <a:srgbClr val="c55a1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latin typeface="함초롬돋움"/>
                <a:ea typeface="함초롬돋움"/>
              </a:rPr>
              <a:t>1</a:t>
            </a:r>
            <a:endParaRPr b="0" lang="en-US" sz="10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293" name="nppt_167257196679169656"/>
          <p:cNvSpPr/>
          <p:nvPr/>
        </p:nvSpPr>
        <p:spPr>
          <a:xfrm>
            <a:off x="7464600" y="2277000"/>
            <a:ext cx="229320" cy="250920"/>
          </a:xfrm>
          <a:prstGeom prst="rect">
            <a:avLst/>
          </a:prstGeom>
          <a:solidFill>
            <a:srgbClr val="c55a1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latin typeface="함초롬돋움"/>
                <a:ea typeface="함초롬돋움"/>
              </a:rPr>
              <a:t>2</a:t>
            </a:r>
            <a:endParaRPr b="0" lang="en-US" sz="10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294" name="nppt_167257196679169656"/>
          <p:cNvSpPr/>
          <p:nvPr/>
        </p:nvSpPr>
        <p:spPr>
          <a:xfrm>
            <a:off x="7371720" y="2833200"/>
            <a:ext cx="229320" cy="250920"/>
          </a:xfrm>
          <a:prstGeom prst="rect">
            <a:avLst/>
          </a:prstGeom>
          <a:solidFill>
            <a:srgbClr val="c55a1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latin typeface="함초롬돋움"/>
                <a:ea typeface="함초롬돋움"/>
              </a:rPr>
              <a:t>3</a:t>
            </a:r>
            <a:endParaRPr b="0" lang="en-US" sz="10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295" name="nppt_167257196679169656"/>
          <p:cNvSpPr/>
          <p:nvPr/>
        </p:nvSpPr>
        <p:spPr>
          <a:xfrm>
            <a:off x="4727520" y="4509000"/>
            <a:ext cx="229320" cy="250920"/>
          </a:xfrm>
          <a:prstGeom prst="rect">
            <a:avLst/>
          </a:prstGeom>
          <a:solidFill>
            <a:srgbClr val="c55a1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latin typeface="함초롬돋움"/>
                <a:ea typeface="함초롬돋움"/>
              </a:rPr>
              <a:t>1</a:t>
            </a:r>
            <a:endParaRPr b="0" lang="en-US" sz="1000" spc="-1" strike="noStrike">
              <a:solidFill>
                <a:srgbClr val="000000"/>
              </a:solidFill>
              <a:latin typeface="맑은 고딕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96" name="표 2"/>
          <p:cNvGraphicFramePr/>
          <p:nvPr/>
        </p:nvGraphicFramePr>
        <p:xfrm>
          <a:off x="99720" y="113040"/>
          <a:ext cx="11992680" cy="6644880"/>
        </p:xfrm>
        <a:graphic>
          <a:graphicData uri="http://schemas.openxmlformats.org/drawingml/2006/table">
            <a:tbl>
              <a:tblPr/>
              <a:tblGrid>
                <a:gridCol w="815760"/>
                <a:gridCol w="3329640"/>
                <a:gridCol w="747360"/>
                <a:gridCol w="3657600"/>
                <a:gridCol w="852480"/>
                <a:gridCol w="1173960"/>
                <a:gridCol w="673560"/>
                <a:gridCol w="742680"/>
              </a:tblGrid>
              <a:tr h="25704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함초롬돋움"/>
                          <a:ea typeface="함초롬돋움"/>
                        </a:rPr>
                        <a:t>화면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함초롬돋움"/>
                          <a:ea typeface="함초롬돋움"/>
                        </a:rPr>
                        <a:t> 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함초롬돋움"/>
                          <a:ea typeface="함초롬돋움"/>
                        </a:rPr>
                        <a:t>ID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함초롬돋움"/>
                          <a:ea typeface="함초롬돋움"/>
                        </a:rPr>
                        <a:t>SAH-040-428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함초롬돋움"/>
                          <a:ea typeface="함초롬돋움"/>
                        </a:rPr>
                        <a:t>화면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함초롬돋움"/>
                          <a:ea typeface="함초롬돋움"/>
                        </a:rPr>
                        <a:t> 명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함초롬돋움"/>
                          <a:ea typeface="함초롬돋움"/>
                        </a:rPr>
                        <a:t>마이페이지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함초롬돋움"/>
                          <a:ea typeface="함초롬돋움"/>
                        </a:rPr>
                        <a:t>요구사항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함초롬돋움"/>
                          <a:ea typeface="함초롬돋움"/>
                        </a:rPr>
                        <a:t>ID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 gridSpan="3"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함초롬돋움"/>
                          <a:ea typeface="함초롬돋움"/>
                        </a:rPr>
                        <a:t>URQ040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  <a:tr h="26532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함초롬돋움"/>
                          <a:ea typeface="함초롬돋움"/>
                        </a:rPr>
                        <a:t>개요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 gridSpan="3"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함초롬돋움"/>
                          <a:ea typeface="함초롬돋움"/>
                        </a:rPr>
                        <a:t>마이페이지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함초롬돋움"/>
                          <a:ea typeface="함초롬돋움"/>
                        </a:rPr>
                        <a:t> 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함초롬돋움"/>
                          <a:ea typeface="함초롬돋움"/>
                        </a:rPr>
                        <a:t>-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함초롬돋움"/>
                          <a:ea typeface="함초롬돋움"/>
                        </a:rPr>
                        <a:t>물품대여목록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함초롬돋움"/>
                          <a:ea typeface="함초롬돋움"/>
                        </a:rPr>
                        <a:t>사용자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함초롬돋움"/>
                          <a:ea typeface="함초롬돋움"/>
                        </a:rPr>
                        <a:t>일반회원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함초롬돋움"/>
                          <a:ea typeface="함초롬돋움"/>
                        </a:rPr>
                        <a:t>개발자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함초롬돋움"/>
                          <a:ea typeface="함초롬돋움"/>
                        </a:rPr>
                        <a:t>배수빈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122520">
                <a:tc gridSpan="4"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함초롬돋움"/>
                          <a:ea typeface="함초롬돋움"/>
                        </a:rPr>
                        <a:t> 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</a:lnL>
                    <a:lnR>
                      <a:noFill/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gridSpan="4"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함초롬돋움"/>
                          <a:ea typeface="함초롬돋움"/>
                        </a:rPr>
                        <a:t>*</a:t>
                      </a:r>
                      <a:r>
                        <a:rPr b="0" lang="ko-KR" sz="1000" spc="-1" strike="noStrike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함초롬돋움"/>
                          <a:ea typeface="함초롬돋움"/>
                        </a:rPr>
                        <a:t>화면설명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lvl="1" marL="228600" indent="-228600">
                        <a:lnSpc>
                          <a:spcPct val="100000"/>
                        </a:lnSpc>
                        <a:buClr>
                          <a:srgbClr val="2f5597"/>
                        </a:buClr>
                        <a:buFont typeface="함초롬돋움"/>
                        <a:buAutoNum type="arabicPeriod"/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함초롬돋움"/>
                          <a:ea typeface="함초롬돋움"/>
                        </a:rPr>
                        <a:t>물품등록 대표이지지 변경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lvl="1" marL="228600" indent="-228600">
                        <a:lnSpc>
                          <a:spcPct val="100000"/>
                        </a:lnSpc>
                        <a:buClr>
                          <a:srgbClr val="2f5597"/>
                        </a:buClr>
                        <a:buFont typeface="함초롬돋움"/>
                        <a:buAutoNum type="arabicPeriod"/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함초롬돋움"/>
                          <a:ea typeface="함초롬돋움"/>
                        </a:rPr>
                        <a:t>물품내역 수정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lvl="1" marL="228600" indent="-228600">
                        <a:lnSpc>
                          <a:spcPct val="100000"/>
                        </a:lnSpc>
                        <a:buClr>
                          <a:srgbClr val="2f5597"/>
                        </a:buClr>
                        <a:buFont typeface="함초롬돋움"/>
                        <a:buAutoNum type="arabicPeriod"/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함초롬돋움"/>
                          <a:ea typeface="함초롬돋움"/>
                        </a:rPr>
                        <a:t>물품내역 취소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함초롬돋움"/>
                          <a:ea typeface="함초롬돋움"/>
                        </a:rPr>
                        <a:t> 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함초롬돋움"/>
                          <a:ea typeface="함초롬돋움"/>
                        </a:rPr>
                        <a:t> 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함초롬돋움"/>
                          <a:ea typeface="함초롬돋움"/>
                        </a:rPr>
                        <a:t> 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함초롬돋움"/>
                          <a:ea typeface="함초롬돋움"/>
                        </a:rPr>
                        <a:t>*</a:t>
                      </a:r>
                      <a:r>
                        <a:rPr b="0" lang="ko-KR" sz="1000" spc="-1" strike="noStrike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함초롬돋움"/>
                          <a:ea typeface="함초롬돋움"/>
                        </a:rPr>
                        <a:t>특이사항</a:t>
                      </a:r>
                      <a:br>
                        <a:rPr sz="1000"/>
                      </a:b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>
                      <a:noFill/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</a:tbl>
          </a:graphicData>
        </a:graphic>
      </p:graphicFrame>
      <p:pic>
        <p:nvPicPr>
          <p:cNvPr id="1297" name="nppt_167257196679171175" descr=""/>
          <p:cNvPicPr/>
          <p:nvPr/>
        </p:nvPicPr>
        <p:blipFill>
          <a:blip r:embed="rId1"/>
          <a:srcRect l="6360" t="-21166" r="0" b="0"/>
          <a:stretch/>
        </p:blipFill>
        <p:spPr>
          <a:xfrm>
            <a:off x="2254320" y="1206360"/>
            <a:ext cx="742680" cy="402840"/>
          </a:xfrm>
          <a:prstGeom prst="rect">
            <a:avLst/>
          </a:prstGeom>
          <a:ln w="0">
            <a:noFill/>
          </a:ln>
        </p:spPr>
      </p:pic>
      <p:pic>
        <p:nvPicPr>
          <p:cNvPr id="1298" name="그림 5" descr=""/>
          <p:cNvPicPr/>
          <p:nvPr/>
        </p:nvPicPr>
        <p:blipFill>
          <a:blip r:embed="rId2"/>
          <a:stretch/>
        </p:blipFill>
        <p:spPr>
          <a:xfrm>
            <a:off x="911160" y="1206360"/>
            <a:ext cx="7305840" cy="4485960"/>
          </a:xfrm>
          <a:prstGeom prst="rect">
            <a:avLst/>
          </a:prstGeom>
          <a:ln w="0">
            <a:noFill/>
          </a:ln>
        </p:spPr>
      </p:pic>
      <p:sp>
        <p:nvSpPr>
          <p:cNvPr id="1299" name="nppt_167257196679169656"/>
          <p:cNvSpPr/>
          <p:nvPr/>
        </p:nvSpPr>
        <p:spPr>
          <a:xfrm>
            <a:off x="4479840" y="3789000"/>
            <a:ext cx="229320" cy="250920"/>
          </a:xfrm>
          <a:prstGeom prst="rect">
            <a:avLst/>
          </a:prstGeom>
          <a:solidFill>
            <a:srgbClr val="c55a1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latin typeface="함초롬돋움"/>
                <a:ea typeface="함초롬돋움"/>
              </a:rPr>
              <a:t>1</a:t>
            </a:r>
            <a:endParaRPr b="0" lang="en-US" sz="10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300" name="nppt_167257196679169656"/>
          <p:cNvSpPr/>
          <p:nvPr/>
        </p:nvSpPr>
        <p:spPr>
          <a:xfrm>
            <a:off x="5151240" y="5157360"/>
            <a:ext cx="229320" cy="250920"/>
          </a:xfrm>
          <a:prstGeom prst="rect">
            <a:avLst/>
          </a:prstGeom>
          <a:solidFill>
            <a:srgbClr val="c55a1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latin typeface="함초롬돋움"/>
                <a:ea typeface="함초롬돋움"/>
              </a:rPr>
              <a:t>3</a:t>
            </a:r>
            <a:endParaRPr b="0" lang="en-US" sz="1000" spc="-1" strike="noStrike">
              <a:solidFill>
                <a:srgbClr val="000000"/>
              </a:solidFill>
              <a:latin typeface="맑은 고딕"/>
            </a:endParaRPr>
          </a:p>
        </p:txBody>
      </p:sp>
      <p:pic>
        <p:nvPicPr>
          <p:cNvPr id="1301" name="그림 4" descr=""/>
          <p:cNvPicPr/>
          <p:nvPr/>
        </p:nvPicPr>
        <p:blipFill>
          <a:blip r:embed="rId3"/>
          <a:stretch/>
        </p:blipFill>
        <p:spPr>
          <a:xfrm>
            <a:off x="4190400" y="5134680"/>
            <a:ext cx="951480" cy="427680"/>
          </a:xfrm>
          <a:prstGeom prst="rect">
            <a:avLst/>
          </a:prstGeom>
          <a:ln w="0">
            <a:noFill/>
          </a:ln>
        </p:spPr>
      </p:pic>
      <p:sp>
        <p:nvSpPr>
          <p:cNvPr id="1302" name="nppt_167257196679169656"/>
          <p:cNvSpPr/>
          <p:nvPr/>
        </p:nvSpPr>
        <p:spPr>
          <a:xfrm>
            <a:off x="4223880" y="5157360"/>
            <a:ext cx="229320" cy="250920"/>
          </a:xfrm>
          <a:prstGeom prst="rect">
            <a:avLst/>
          </a:prstGeom>
          <a:solidFill>
            <a:srgbClr val="c55a1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latin typeface="함초롬돋움"/>
                <a:ea typeface="함초롬돋움"/>
              </a:rPr>
              <a:t>2</a:t>
            </a:r>
            <a:endParaRPr b="0" lang="en-US" sz="1000" spc="-1" strike="noStrike">
              <a:solidFill>
                <a:srgbClr val="000000"/>
              </a:solidFill>
              <a:latin typeface="맑은 고딕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03" name="표 1"/>
          <p:cNvGraphicFramePr/>
          <p:nvPr/>
        </p:nvGraphicFramePr>
        <p:xfrm>
          <a:off x="98280" y="113040"/>
          <a:ext cx="11992680" cy="6631560"/>
        </p:xfrm>
        <a:graphic>
          <a:graphicData uri="http://schemas.openxmlformats.org/drawingml/2006/table">
            <a:tbl>
              <a:tblPr/>
              <a:tblGrid>
                <a:gridCol w="816480"/>
                <a:gridCol w="3330720"/>
                <a:gridCol w="747720"/>
                <a:gridCol w="3657960"/>
                <a:gridCol w="851400"/>
                <a:gridCol w="1175040"/>
                <a:gridCol w="672840"/>
                <a:gridCol w="740880"/>
              </a:tblGrid>
              <a:tr h="243720">
                <a:tc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화면 </a:t>
                      </a:r>
                      <a:r>
                        <a:rPr b="1" lang="en-US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ID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n-US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SAH-040-429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화면 명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마이페이지 </a:t>
                      </a:r>
                      <a:r>
                        <a:rPr b="1" lang="en-US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- </a:t>
                      </a:r>
                      <a:r>
                        <a:rPr b="1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의뢰내역조회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요구사항</a:t>
                      </a:r>
                      <a:r>
                        <a:rPr b="1" lang="en-US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ID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 gridSpan="3"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n-US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URQ040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  <a:tr h="265320">
                <a:tc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개요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 gridSpan="3"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마이페이지 – 사회자 의뢰내역 조회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사용자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일반회원</a:t>
                      </a:r>
                      <a:r>
                        <a:rPr b="0" lang="en-US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(</a:t>
                      </a: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사회자</a:t>
                      </a:r>
                      <a:r>
                        <a:rPr b="0" lang="en-US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)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개발자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배수빈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122520">
                <a:tc gridSpan="4">
                  <a:txBody>
                    <a:bodyPr lIns="90720" rIns="9072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6480">
                      <a:solidFill>
                        <a:srgbClr val="000000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gridSpan="4"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4" strike="noStrike">
                          <a:solidFill>
                            <a:srgbClr val="2f5597"/>
                          </a:solidFill>
                          <a:latin typeface="Arial"/>
                          <a:ea typeface="바탕"/>
                        </a:rPr>
                        <a:t>*</a:t>
                      </a:r>
                      <a:r>
                        <a:rPr b="0" lang="ko-KR" sz="1000" spc="4" strike="noStrike">
                          <a:solidFill>
                            <a:srgbClr val="2f5597"/>
                          </a:solidFill>
                          <a:latin typeface="Arial"/>
                          <a:ea typeface="바탕"/>
                        </a:rPr>
                        <a:t>화면설명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lvl="1" marL="432000" indent="-21600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함초롬돋움"/>
                        <a:buAutoNum type="arabicPeriod"/>
                        <a:tabLst>
                          <a:tab algn="l" pos="0"/>
                        </a:tabLst>
                      </a:pP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의뢰내역으로 접수된 리스트 조회 할 수 있고</a:t>
                      </a:r>
                      <a:r>
                        <a:rPr b="0" lang="en-US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, </a:t>
                      </a: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체크선택시 행사를 취소할 수 있다</a:t>
                      </a:r>
                      <a:r>
                        <a:rPr b="0" lang="en-US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.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lvl="1" marL="432000" indent="-21600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함초롬돋움"/>
                        <a:buAutoNum type="arabicPeriod" startAt="2"/>
                        <a:tabLst>
                          <a:tab algn="l" pos="0"/>
                        </a:tabLst>
                      </a:pP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의뢰 요청을 수락할 수 있는 버튼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lvl="1" marL="432000" indent="-21600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함초롬돋움"/>
                        <a:buAutoNum type="arabicPeriod" startAt="3"/>
                        <a:tabLst>
                          <a:tab algn="l" pos="0"/>
                        </a:tabLst>
                      </a:pP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의뢰 요청을 거절할 수 있는 버튼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lvl="1" marL="432000" indent="-21600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함초롬돋움"/>
                        <a:buAutoNum type="arabicPeriod" startAt="4"/>
                        <a:tabLst>
                          <a:tab algn="l" pos="0"/>
                        </a:tabLst>
                      </a:pP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의뢰 상세 조회 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4" strike="noStrike">
                          <a:solidFill>
                            <a:srgbClr val="2f5597"/>
                          </a:solidFill>
                          <a:latin typeface="Arial"/>
                          <a:ea typeface="바탕"/>
                        </a:rPr>
                        <a:t>*</a:t>
                      </a:r>
                      <a:r>
                        <a:rPr b="0" lang="ko-KR" sz="1000" spc="4" strike="noStrike">
                          <a:solidFill>
                            <a:srgbClr val="2f5597"/>
                          </a:solidFill>
                          <a:latin typeface="Arial"/>
                          <a:ea typeface="바탕"/>
                        </a:rPr>
                        <a:t>특이사항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lvl="1" marL="432000" indent="-21600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함초롬돋움"/>
                        <a:buAutoNum type="arabicPeriod"/>
                        <a:tabLst>
                          <a:tab algn="l" pos="0"/>
                        </a:tabLst>
                      </a:pP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수락버튼을 누르면 의뢰자에게 요청이 간다</a:t>
                      </a:r>
                      <a:r>
                        <a:rPr b="0" lang="en-US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.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lvl="1" marL="432000" indent="-21600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함초롬돋움"/>
                        <a:buAutoNum type="arabicPeriod" startAt="2"/>
                        <a:tabLst>
                          <a:tab algn="l" pos="0"/>
                        </a:tabLst>
                      </a:pP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거절버튼을 누르면 진행현황에 ‘수락거절’로 바뀐다</a:t>
                      </a:r>
                      <a:r>
                        <a:rPr b="0" lang="en-US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.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lvl="1" marL="432000" indent="-21600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함초롬돋움"/>
                        <a:buAutoNum type="arabicPeriod" startAt="3"/>
                        <a:tabLst>
                          <a:tab algn="l" pos="0"/>
                        </a:tabLst>
                      </a:pP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상세히 보고 싶은 요청을 클릭할 경우 바로 아래에 숨어 있던 항목이 나타난다</a:t>
                      </a:r>
                      <a:r>
                        <a:rPr b="0" lang="en-US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.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12240">
                      <a:solidFill>
                        <a:srgbClr val="ffffff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</a:tbl>
          </a:graphicData>
        </a:graphic>
      </p:graphicFrame>
      <p:pic>
        <p:nvPicPr>
          <p:cNvPr id="1304" name="그림 2" descr=""/>
          <p:cNvPicPr/>
          <p:nvPr/>
        </p:nvPicPr>
        <p:blipFill>
          <a:blip r:embed="rId1"/>
          <a:srcRect l="0" t="0" r="9790" b="0"/>
          <a:stretch/>
        </p:blipFill>
        <p:spPr>
          <a:xfrm>
            <a:off x="237960" y="859320"/>
            <a:ext cx="8222760" cy="4560120"/>
          </a:xfrm>
          <a:prstGeom prst="rect">
            <a:avLst/>
          </a:prstGeom>
          <a:ln w="25400">
            <a:noFill/>
          </a:ln>
        </p:spPr>
      </p:pic>
      <p:sp>
        <p:nvSpPr>
          <p:cNvPr id="1305" name="직사각형 3"/>
          <p:cNvSpPr/>
          <p:nvPr/>
        </p:nvSpPr>
        <p:spPr>
          <a:xfrm>
            <a:off x="7651800" y="1270800"/>
            <a:ext cx="229320" cy="251640"/>
          </a:xfrm>
          <a:prstGeom prst="rect">
            <a:avLst/>
          </a:prstGeom>
          <a:solidFill>
            <a:srgbClr val="c55a11"/>
          </a:solidFill>
          <a:ln w="254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000" spc="-1" strike="noStrike">
                <a:solidFill>
                  <a:srgbClr val="ffffff"/>
                </a:solidFill>
                <a:latin typeface="Arial"/>
                <a:ea typeface="바탕"/>
              </a:rPr>
              <a:t>1</a:t>
            </a:r>
            <a:endParaRPr b="0" lang="en-US" sz="10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306" name="직사각형 4"/>
          <p:cNvSpPr/>
          <p:nvPr/>
        </p:nvSpPr>
        <p:spPr>
          <a:xfrm>
            <a:off x="7421760" y="1769040"/>
            <a:ext cx="229320" cy="249840"/>
          </a:xfrm>
          <a:prstGeom prst="rect">
            <a:avLst/>
          </a:prstGeom>
          <a:solidFill>
            <a:srgbClr val="c55a11"/>
          </a:solidFill>
          <a:ln w="254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000" spc="-1" strike="noStrike">
                <a:solidFill>
                  <a:srgbClr val="ffffff"/>
                </a:solidFill>
                <a:latin typeface="Arial"/>
                <a:ea typeface="바탕"/>
              </a:rPr>
              <a:t>2</a:t>
            </a:r>
            <a:endParaRPr b="0" lang="en-US" sz="10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307" name="직사각형 5"/>
          <p:cNvSpPr/>
          <p:nvPr/>
        </p:nvSpPr>
        <p:spPr>
          <a:xfrm>
            <a:off x="8142480" y="1748880"/>
            <a:ext cx="229320" cy="249840"/>
          </a:xfrm>
          <a:prstGeom prst="rect">
            <a:avLst/>
          </a:prstGeom>
          <a:solidFill>
            <a:srgbClr val="c55a11"/>
          </a:solidFill>
          <a:ln w="254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000" spc="-1" strike="noStrike">
                <a:solidFill>
                  <a:srgbClr val="ffffff"/>
                </a:solidFill>
                <a:latin typeface="Arial"/>
                <a:ea typeface="바탕"/>
              </a:rPr>
              <a:t>2</a:t>
            </a:r>
            <a:endParaRPr b="0" lang="en-US" sz="10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308" name="직사각형 6"/>
          <p:cNvSpPr/>
          <p:nvPr/>
        </p:nvSpPr>
        <p:spPr>
          <a:xfrm>
            <a:off x="2106360" y="3853080"/>
            <a:ext cx="229320" cy="249840"/>
          </a:xfrm>
          <a:prstGeom prst="rect">
            <a:avLst/>
          </a:prstGeom>
          <a:solidFill>
            <a:srgbClr val="c55a11"/>
          </a:solidFill>
          <a:ln w="254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000" spc="-1" strike="noStrike">
                <a:solidFill>
                  <a:srgbClr val="ffffff"/>
                </a:solidFill>
                <a:latin typeface="Arial"/>
                <a:ea typeface="바탕"/>
              </a:rPr>
              <a:t>2</a:t>
            </a:r>
            <a:endParaRPr b="0" lang="en-US" sz="10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309" name="직사각형 7"/>
          <p:cNvSpPr/>
          <p:nvPr/>
        </p:nvSpPr>
        <p:spPr>
          <a:xfrm>
            <a:off x="2266200" y="1267560"/>
            <a:ext cx="863280" cy="290880"/>
          </a:xfrm>
          <a:prstGeom prst="rect">
            <a:avLst/>
          </a:prstGeom>
          <a:noFill/>
          <a:ln w="254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ko-KR" sz="13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의뢰내역</a:t>
            </a:r>
            <a:endParaRPr b="0" lang="en-US" sz="1300" spc="-1" strike="noStrike">
              <a:solidFill>
                <a:srgbClr val="000000"/>
              </a:solidFill>
              <a:latin typeface="맑은 고딕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10" name="표 1"/>
          <p:cNvGraphicFramePr/>
          <p:nvPr/>
        </p:nvGraphicFramePr>
        <p:xfrm>
          <a:off x="98280" y="113040"/>
          <a:ext cx="11992680" cy="6631560"/>
        </p:xfrm>
        <a:graphic>
          <a:graphicData uri="http://schemas.openxmlformats.org/drawingml/2006/table">
            <a:tbl>
              <a:tblPr/>
              <a:tblGrid>
                <a:gridCol w="816480"/>
                <a:gridCol w="3330720"/>
                <a:gridCol w="747720"/>
                <a:gridCol w="3657960"/>
                <a:gridCol w="851400"/>
                <a:gridCol w="1175040"/>
                <a:gridCol w="672840"/>
                <a:gridCol w="740880"/>
              </a:tblGrid>
              <a:tr h="243720">
                <a:tc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화면 </a:t>
                      </a:r>
                      <a:r>
                        <a:rPr b="1" lang="en-US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ID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n-US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SAH-040-430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화면 명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마이페이지 </a:t>
                      </a:r>
                      <a:r>
                        <a:rPr b="1" lang="en-US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- </a:t>
                      </a:r>
                      <a:r>
                        <a:rPr b="1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의뢰내역조회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요구사항</a:t>
                      </a:r>
                      <a:r>
                        <a:rPr b="1" lang="en-US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ID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 gridSpan="3"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n-US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URQ040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  <a:tr h="265320">
                <a:tc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개요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 gridSpan="3"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마이페이지 – 사회자 행사 취소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사용자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일반회원</a:t>
                      </a:r>
                      <a:r>
                        <a:rPr b="0" lang="en-US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(</a:t>
                      </a: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사회자</a:t>
                      </a:r>
                      <a:r>
                        <a:rPr b="0" lang="en-US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)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개발자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배수빈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122520">
                <a:tc gridSpan="4">
                  <a:txBody>
                    <a:bodyPr lIns="90720" rIns="9072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6480">
                      <a:solidFill>
                        <a:srgbClr val="000000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gridSpan="4"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4" strike="noStrike">
                          <a:solidFill>
                            <a:srgbClr val="2f5597"/>
                          </a:solidFill>
                          <a:latin typeface="Arial"/>
                          <a:ea typeface="바탕"/>
                        </a:rPr>
                        <a:t>*</a:t>
                      </a:r>
                      <a:r>
                        <a:rPr b="0" lang="ko-KR" sz="1000" spc="4" strike="noStrike">
                          <a:solidFill>
                            <a:srgbClr val="2f5597"/>
                          </a:solidFill>
                          <a:latin typeface="Arial"/>
                          <a:ea typeface="바탕"/>
                        </a:rPr>
                        <a:t>화면설명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lvl="1" marL="432000" indent="-21600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함초롬돋움"/>
                        <a:buAutoNum type="arabicPeriod"/>
                        <a:tabLst>
                          <a:tab algn="l" pos="0"/>
                        </a:tabLst>
                      </a:pP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체크선택시 행사를 취소할 수 있다</a:t>
                      </a:r>
                      <a:r>
                        <a:rPr b="0" lang="en-US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.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lvl="1" marL="432000" indent="-21600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함초롬돋움"/>
                        <a:buAutoNum type="arabicPeriod" startAt="2"/>
                        <a:tabLst>
                          <a:tab algn="l" pos="0"/>
                        </a:tabLst>
                      </a:pP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행사 거절사유 입력</a:t>
                      </a:r>
                      <a:r>
                        <a:rPr b="0" lang="en-US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.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4" strike="noStrike">
                          <a:solidFill>
                            <a:srgbClr val="2f5597"/>
                          </a:solidFill>
                          <a:latin typeface="Arial"/>
                          <a:ea typeface="바탕"/>
                        </a:rPr>
                        <a:t>*</a:t>
                      </a:r>
                      <a:r>
                        <a:rPr b="0" lang="ko-KR" sz="1000" spc="4" strike="noStrike">
                          <a:solidFill>
                            <a:srgbClr val="2f5597"/>
                          </a:solidFill>
                          <a:latin typeface="Arial"/>
                          <a:ea typeface="바탕"/>
                        </a:rPr>
                        <a:t>특이사항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lvl="1" marL="432000" indent="-21600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함초롬돋움"/>
                        <a:buAutoNum type="arabicPeriod"/>
                        <a:tabLst>
                          <a:tab algn="l" pos="0"/>
                        </a:tabLst>
                      </a:pP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행사 취소 시 취소횟수 </a:t>
                      </a:r>
                      <a:r>
                        <a:rPr b="0" lang="en-US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update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12240">
                      <a:solidFill>
                        <a:srgbClr val="ffffff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</a:tbl>
          </a:graphicData>
        </a:graphic>
      </p:graphicFrame>
      <p:pic>
        <p:nvPicPr>
          <p:cNvPr id="1311" name="그림 2" descr=""/>
          <p:cNvPicPr/>
          <p:nvPr/>
        </p:nvPicPr>
        <p:blipFill>
          <a:blip r:embed="rId1"/>
          <a:srcRect l="0" t="0" r="9790" b="46919"/>
          <a:stretch/>
        </p:blipFill>
        <p:spPr>
          <a:xfrm>
            <a:off x="237960" y="859320"/>
            <a:ext cx="8222760" cy="2414520"/>
          </a:xfrm>
          <a:prstGeom prst="rect">
            <a:avLst/>
          </a:prstGeom>
          <a:ln w="25400">
            <a:noFill/>
          </a:ln>
        </p:spPr>
      </p:pic>
      <p:sp>
        <p:nvSpPr>
          <p:cNvPr id="1312" name="직사각형 3"/>
          <p:cNvSpPr/>
          <p:nvPr/>
        </p:nvSpPr>
        <p:spPr>
          <a:xfrm>
            <a:off x="7651800" y="1270800"/>
            <a:ext cx="229320" cy="251640"/>
          </a:xfrm>
          <a:prstGeom prst="rect">
            <a:avLst/>
          </a:prstGeom>
          <a:solidFill>
            <a:srgbClr val="c55a11"/>
          </a:solidFill>
          <a:ln w="254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000" spc="-1" strike="noStrike">
                <a:solidFill>
                  <a:srgbClr val="ffffff"/>
                </a:solidFill>
                <a:latin typeface="Arial"/>
                <a:ea typeface="바탕"/>
              </a:rPr>
              <a:t>1</a:t>
            </a:r>
            <a:endParaRPr b="0" lang="en-US" sz="1000" spc="-1" strike="noStrike">
              <a:solidFill>
                <a:srgbClr val="000000"/>
              </a:solidFill>
              <a:latin typeface="맑은 고딕"/>
            </a:endParaRPr>
          </a:p>
        </p:txBody>
      </p:sp>
      <p:pic>
        <p:nvPicPr>
          <p:cNvPr id="1313" name="그림 4" descr=""/>
          <p:cNvPicPr/>
          <p:nvPr/>
        </p:nvPicPr>
        <p:blipFill>
          <a:blip r:embed="rId2"/>
          <a:stretch/>
        </p:blipFill>
        <p:spPr>
          <a:xfrm>
            <a:off x="2458800" y="3429000"/>
            <a:ext cx="4174200" cy="2673720"/>
          </a:xfrm>
          <a:prstGeom prst="rect">
            <a:avLst/>
          </a:prstGeom>
          <a:ln w="25400">
            <a:noFill/>
          </a:ln>
        </p:spPr>
      </p:pic>
      <p:sp>
        <p:nvSpPr>
          <p:cNvPr id="1314" name="자유형 5"/>
          <p:cNvSpPr/>
          <p:nvPr/>
        </p:nvSpPr>
        <p:spPr>
          <a:xfrm>
            <a:off x="5158800" y="1551960"/>
            <a:ext cx="3326400" cy="2145960"/>
          </a:xfrm>
          <a:custGeom>
            <a:avLst/>
            <a:gdLst>
              <a:gd name="textAreaLeft" fmla="*/ 0 w 3326400"/>
              <a:gd name="textAreaRight" fmla="*/ 3327480 w 3326400"/>
              <a:gd name="textAreaTop" fmla="*/ 0 h 2145960"/>
              <a:gd name="textAreaBottom" fmla="*/ 2147040 h 2145960"/>
            </a:gdLst>
            <a:ahLst/>
            <a:rect l="textAreaLeft" t="textAreaTop" r="textAreaRight" b="textAreaBottom"/>
            <a:pathLst>
              <a:path w="59592" h="38457">
                <a:moveTo>
                  <a:pt x="56662" y="0"/>
                </a:moveTo>
                <a:lnTo>
                  <a:pt x="59591" y="0"/>
                </a:lnTo>
                <a:lnTo>
                  <a:pt x="59591" y="38457"/>
                </a:lnTo>
                <a:lnTo>
                  <a:pt x="0" y="38457"/>
                </a:lnTo>
              </a:path>
            </a:pathLst>
          </a:custGeom>
          <a:noFill/>
          <a:ln cap="rnd" w="6274">
            <a:solidFill>
              <a:srgbClr val="4472c4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맑은 고딕"/>
              <a:ea typeface="DejaVu Sans"/>
            </a:endParaRPr>
          </a:p>
        </p:txBody>
      </p:sp>
      <p:sp>
        <p:nvSpPr>
          <p:cNvPr id="1315" name="직사각형 6"/>
          <p:cNvSpPr/>
          <p:nvPr/>
        </p:nvSpPr>
        <p:spPr>
          <a:xfrm>
            <a:off x="2123280" y="1267560"/>
            <a:ext cx="863280" cy="290880"/>
          </a:xfrm>
          <a:prstGeom prst="rect">
            <a:avLst/>
          </a:prstGeom>
          <a:noFill/>
          <a:ln w="254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ko-KR" sz="13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의뢰내역</a:t>
            </a:r>
            <a:endParaRPr b="0" lang="en-US" sz="1300" spc="-1" strike="noStrike">
              <a:solidFill>
                <a:srgbClr val="000000"/>
              </a:solidFill>
              <a:latin typeface="맑은 고딕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16" name="표 1"/>
          <p:cNvGraphicFramePr/>
          <p:nvPr/>
        </p:nvGraphicFramePr>
        <p:xfrm>
          <a:off x="98280" y="113040"/>
          <a:ext cx="11992680" cy="6763680"/>
        </p:xfrm>
        <a:graphic>
          <a:graphicData uri="http://schemas.openxmlformats.org/drawingml/2006/table">
            <a:tbl>
              <a:tblPr/>
              <a:tblGrid>
                <a:gridCol w="816480"/>
                <a:gridCol w="3330720"/>
                <a:gridCol w="747720"/>
                <a:gridCol w="3657960"/>
                <a:gridCol w="851400"/>
                <a:gridCol w="1175040"/>
                <a:gridCol w="672840"/>
                <a:gridCol w="740880"/>
              </a:tblGrid>
              <a:tr h="243720">
                <a:tc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화면 </a:t>
                      </a:r>
                      <a:r>
                        <a:rPr b="1" lang="en-US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ID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n-US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SAH-040-431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화면 명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마이페이지 </a:t>
                      </a:r>
                      <a:r>
                        <a:rPr b="1" lang="en-US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- </a:t>
                      </a:r>
                      <a:r>
                        <a:rPr b="1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의뢰내역조회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요구사항</a:t>
                      </a:r>
                      <a:r>
                        <a:rPr b="1" lang="en-US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ID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 gridSpan="3"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n-US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URQ040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  <a:tr h="397440">
                <a:tc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개요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 gridSpan="3"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마이페이지 – 업체</a:t>
                      </a:r>
                      <a:r>
                        <a:rPr b="0" lang="en-US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/</a:t>
                      </a: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일반 의뢰내역 조회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사용자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업체회원</a:t>
                      </a:r>
                      <a:r>
                        <a:rPr b="0" lang="en-US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/</a:t>
                      </a: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일반회원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개발자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배수빈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122520">
                <a:tc gridSpan="4">
                  <a:txBody>
                    <a:bodyPr lIns="90720" rIns="9072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6480">
                      <a:solidFill>
                        <a:srgbClr val="000000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gridSpan="4"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4" strike="noStrike">
                          <a:solidFill>
                            <a:srgbClr val="2f5597"/>
                          </a:solidFill>
                          <a:latin typeface="Arial"/>
                          <a:ea typeface="바탕"/>
                        </a:rPr>
                        <a:t>*</a:t>
                      </a:r>
                      <a:r>
                        <a:rPr b="0" lang="ko-KR" sz="1000" spc="4" strike="noStrike">
                          <a:solidFill>
                            <a:srgbClr val="2f5597"/>
                          </a:solidFill>
                          <a:latin typeface="Arial"/>
                          <a:ea typeface="바탕"/>
                        </a:rPr>
                        <a:t>화면설명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lvl="1" marL="432000" indent="-21600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함초롬돋움"/>
                        <a:buAutoNum type="arabicPeriod"/>
                        <a:tabLst>
                          <a:tab algn="l" pos="0"/>
                        </a:tabLst>
                      </a:pP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의뢰한 내역 리스트 조회 할 수 있고</a:t>
                      </a:r>
                      <a:r>
                        <a:rPr b="0" lang="en-US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, </a:t>
                      </a: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체크선택시 행사를 취소할 수 있다</a:t>
                      </a:r>
                      <a:r>
                        <a:rPr b="0" lang="en-US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.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lvl="1" marL="432000" indent="-21600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함초롬돋움"/>
                        <a:buAutoNum type="arabicPeriod" startAt="2"/>
                        <a:tabLst>
                          <a:tab algn="l" pos="0"/>
                        </a:tabLst>
                      </a:pP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사회자가 의뢰 요청 승인 시 결제 버튼 생성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lvl="1" marL="432000" indent="-21600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함초롬돋움"/>
                        <a:buAutoNum type="arabicPeriod" startAt="3"/>
                        <a:tabLst>
                          <a:tab algn="l" pos="0"/>
                        </a:tabLst>
                      </a:pP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행사완료후 후기작성 가능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lvl="1" marL="432000" indent="-21600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함초롬돋움"/>
                        <a:buAutoNum type="arabicPeriod" startAt="4"/>
                        <a:tabLst>
                          <a:tab algn="l" pos="0"/>
                        </a:tabLst>
                      </a:pP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의뢰 상세 조회 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4" strike="noStrike">
                          <a:solidFill>
                            <a:srgbClr val="2f5597"/>
                          </a:solidFill>
                          <a:latin typeface="Arial"/>
                          <a:ea typeface="바탕"/>
                        </a:rPr>
                        <a:t>*</a:t>
                      </a:r>
                      <a:r>
                        <a:rPr b="0" lang="ko-KR" sz="1000" spc="4" strike="noStrike">
                          <a:solidFill>
                            <a:srgbClr val="2f5597"/>
                          </a:solidFill>
                          <a:latin typeface="Arial"/>
                          <a:ea typeface="바탕"/>
                        </a:rPr>
                        <a:t>특이사항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lvl="1" marL="432000" indent="-21600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함초롬돋움"/>
                        <a:buAutoNum type="arabicPeriod"/>
                        <a:tabLst>
                          <a:tab algn="l" pos="0"/>
                        </a:tabLst>
                      </a:pP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행사진행 완료 후 후기작성</a:t>
                      </a:r>
                      <a:r>
                        <a:rPr b="0" lang="en-US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/</a:t>
                      </a: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보기 가능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lvl="1" marL="432000" indent="-21600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함초롬돋움"/>
                        <a:buAutoNum type="arabicPeriod" startAt="2"/>
                        <a:tabLst>
                          <a:tab algn="l" pos="0"/>
                        </a:tabLst>
                      </a:pP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행사취소 시 </a:t>
                      </a:r>
                      <a:r>
                        <a:rPr b="0" lang="en-US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7</a:t>
                      </a: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일 전 가능</a:t>
                      </a:r>
                      <a:r>
                        <a:rPr b="0" lang="en-US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, 100%</a:t>
                      </a: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환불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lvl="1" marL="432000" indent="-21600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함초롬돋움"/>
                        <a:buAutoNum type="arabicPeriod" startAt="3"/>
                        <a:tabLst>
                          <a:tab algn="l" pos="0"/>
                        </a:tabLst>
                      </a:pP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그 이후 기준에 따라 퍼센트 변동</a:t>
                      </a:r>
                      <a:r>
                        <a:rPr b="0" lang="en-US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.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lvl="1" marL="432000" indent="-21600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함초롬돋움"/>
                        <a:buAutoNum type="arabicPeriod" startAt="4"/>
                        <a:tabLst>
                          <a:tab algn="l" pos="0"/>
                        </a:tabLst>
                      </a:pP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결제버튼을 누르면 결제 페이지로 이동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lvl="1" marL="432000" indent="-21600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함초롬돋움"/>
                        <a:buAutoNum type="arabicPeriod" startAt="5"/>
                        <a:tabLst>
                          <a:tab algn="l" pos="0"/>
                        </a:tabLst>
                      </a:pP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상세히 보고 싶은 요청을 클릭할 경우 바로 아래에 숨어 있던 항목이 나타난다</a:t>
                      </a:r>
                      <a:r>
                        <a:rPr b="0" lang="en-US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.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12240">
                      <a:solidFill>
                        <a:srgbClr val="ffffff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</a:tbl>
          </a:graphicData>
        </a:graphic>
      </p:graphicFrame>
      <p:pic>
        <p:nvPicPr>
          <p:cNvPr id="1317" name="그림 2" descr=""/>
          <p:cNvPicPr/>
          <p:nvPr/>
        </p:nvPicPr>
        <p:blipFill>
          <a:blip r:embed="rId1"/>
          <a:srcRect l="0" t="0" r="15000" b="12330"/>
          <a:stretch/>
        </p:blipFill>
        <p:spPr>
          <a:xfrm>
            <a:off x="182880" y="1200960"/>
            <a:ext cx="8346600" cy="4303080"/>
          </a:xfrm>
          <a:prstGeom prst="rect">
            <a:avLst/>
          </a:prstGeom>
          <a:ln w="25400">
            <a:noFill/>
          </a:ln>
        </p:spPr>
      </p:pic>
      <p:sp>
        <p:nvSpPr>
          <p:cNvPr id="1318" name="직사각형 3"/>
          <p:cNvSpPr/>
          <p:nvPr/>
        </p:nvSpPr>
        <p:spPr>
          <a:xfrm>
            <a:off x="7651800" y="1672560"/>
            <a:ext cx="229320" cy="251640"/>
          </a:xfrm>
          <a:prstGeom prst="rect">
            <a:avLst/>
          </a:prstGeom>
          <a:solidFill>
            <a:srgbClr val="c55a11"/>
          </a:solidFill>
          <a:ln w="254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000" spc="-1" strike="noStrike">
                <a:solidFill>
                  <a:srgbClr val="ffffff"/>
                </a:solidFill>
                <a:latin typeface="Arial"/>
                <a:ea typeface="바탕"/>
              </a:rPr>
              <a:t>1</a:t>
            </a:r>
            <a:endParaRPr b="0" lang="en-US" sz="10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319" name="직사각형 4"/>
          <p:cNvSpPr/>
          <p:nvPr/>
        </p:nvSpPr>
        <p:spPr>
          <a:xfrm>
            <a:off x="7632720" y="2377440"/>
            <a:ext cx="229320" cy="249840"/>
          </a:xfrm>
          <a:prstGeom prst="rect">
            <a:avLst/>
          </a:prstGeom>
          <a:solidFill>
            <a:srgbClr val="c55a11"/>
          </a:solidFill>
          <a:ln w="254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000" spc="-1" strike="noStrike">
                <a:solidFill>
                  <a:srgbClr val="ffffff"/>
                </a:solidFill>
                <a:latin typeface="Arial"/>
                <a:ea typeface="바탕"/>
              </a:rPr>
              <a:t>2</a:t>
            </a:r>
            <a:endParaRPr b="0" lang="en-US" sz="10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320" name="직사각형 5"/>
          <p:cNvSpPr/>
          <p:nvPr/>
        </p:nvSpPr>
        <p:spPr>
          <a:xfrm>
            <a:off x="7596360" y="2828160"/>
            <a:ext cx="229320" cy="251640"/>
          </a:xfrm>
          <a:prstGeom prst="rect">
            <a:avLst/>
          </a:prstGeom>
          <a:solidFill>
            <a:srgbClr val="c55a11"/>
          </a:solidFill>
          <a:ln w="254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000" spc="-1" strike="noStrike">
                <a:solidFill>
                  <a:srgbClr val="ffffff"/>
                </a:solidFill>
                <a:latin typeface="Arial"/>
                <a:ea typeface="바탕"/>
              </a:rPr>
              <a:t>3</a:t>
            </a:r>
            <a:endParaRPr b="0" lang="en-US" sz="10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321" name="직사각형 6"/>
          <p:cNvSpPr/>
          <p:nvPr/>
        </p:nvSpPr>
        <p:spPr>
          <a:xfrm>
            <a:off x="2231280" y="4462920"/>
            <a:ext cx="229320" cy="249840"/>
          </a:xfrm>
          <a:prstGeom prst="rect">
            <a:avLst/>
          </a:prstGeom>
          <a:solidFill>
            <a:srgbClr val="c55a11"/>
          </a:solidFill>
          <a:ln w="254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000" spc="-1" strike="noStrike">
                <a:solidFill>
                  <a:srgbClr val="ffffff"/>
                </a:solidFill>
                <a:latin typeface="Arial"/>
                <a:ea typeface="바탕"/>
              </a:rPr>
              <a:t>4</a:t>
            </a:r>
            <a:endParaRPr b="0" lang="en-US" sz="10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322" name="직사각형 7"/>
          <p:cNvSpPr/>
          <p:nvPr/>
        </p:nvSpPr>
        <p:spPr>
          <a:xfrm>
            <a:off x="2339280" y="1628280"/>
            <a:ext cx="863280" cy="290880"/>
          </a:xfrm>
          <a:prstGeom prst="rect">
            <a:avLst/>
          </a:prstGeom>
          <a:noFill/>
          <a:ln w="254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ko-KR" sz="13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의뢰내역</a:t>
            </a:r>
            <a:endParaRPr b="0" lang="en-US" sz="1300" spc="-1" strike="noStrike">
              <a:solidFill>
                <a:srgbClr val="000000"/>
              </a:solidFill>
              <a:latin typeface="맑은 고딕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23" name="표 1"/>
          <p:cNvGraphicFramePr/>
          <p:nvPr/>
        </p:nvGraphicFramePr>
        <p:xfrm>
          <a:off x="98280" y="113040"/>
          <a:ext cx="11992680" cy="6763680"/>
        </p:xfrm>
        <a:graphic>
          <a:graphicData uri="http://schemas.openxmlformats.org/drawingml/2006/table">
            <a:tbl>
              <a:tblPr/>
              <a:tblGrid>
                <a:gridCol w="816480"/>
                <a:gridCol w="3330720"/>
                <a:gridCol w="747720"/>
                <a:gridCol w="3657960"/>
                <a:gridCol w="851400"/>
                <a:gridCol w="1175040"/>
                <a:gridCol w="672840"/>
                <a:gridCol w="740880"/>
              </a:tblGrid>
              <a:tr h="243720">
                <a:tc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화면 </a:t>
                      </a:r>
                      <a:r>
                        <a:rPr b="1" lang="en-US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ID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n-US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SAH-040-432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화면 명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마이페이지 </a:t>
                      </a:r>
                      <a:r>
                        <a:rPr b="1" lang="en-US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- </a:t>
                      </a:r>
                      <a:r>
                        <a:rPr b="1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의뢰내역조회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요구사항</a:t>
                      </a:r>
                      <a:r>
                        <a:rPr b="1" lang="en-US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ID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 gridSpan="3"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n-US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URQ040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  <a:tr h="397440">
                <a:tc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개요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 gridSpan="3"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마이페이지 – 업체</a:t>
                      </a:r>
                      <a:r>
                        <a:rPr b="0" lang="en-US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/</a:t>
                      </a: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일반 의뢰내역 조회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사용자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업체회원</a:t>
                      </a:r>
                      <a:r>
                        <a:rPr b="0" lang="en-US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/</a:t>
                      </a: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일반회원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개발자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배수빈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122520">
                <a:tc gridSpan="4">
                  <a:txBody>
                    <a:bodyPr lIns="90720" rIns="9072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6480">
                      <a:solidFill>
                        <a:srgbClr val="000000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gridSpan="4"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4" strike="noStrike">
                          <a:solidFill>
                            <a:srgbClr val="2f5597"/>
                          </a:solidFill>
                          <a:latin typeface="Arial"/>
                          <a:ea typeface="바탕"/>
                        </a:rPr>
                        <a:t>*</a:t>
                      </a:r>
                      <a:r>
                        <a:rPr b="0" lang="ko-KR" sz="1000" spc="4" strike="noStrike">
                          <a:solidFill>
                            <a:srgbClr val="2f5597"/>
                          </a:solidFill>
                          <a:latin typeface="Arial"/>
                          <a:ea typeface="바탕"/>
                        </a:rPr>
                        <a:t>화면설명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lvl="1" marL="432000" indent="-21600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함초롬돋움"/>
                        <a:buAutoNum type="arabicPeriod"/>
                        <a:tabLst>
                          <a:tab algn="l" pos="0"/>
                        </a:tabLst>
                      </a:pP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체크선택시 행사를 취소할 수 있다</a:t>
                      </a:r>
                      <a:r>
                        <a:rPr b="0" lang="en-US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.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lvl="1" marL="432000" indent="-21600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함초롬돋움"/>
                        <a:buAutoNum type="arabicPeriod" startAt="2"/>
                        <a:tabLst>
                          <a:tab algn="l" pos="0"/>
                        </a:tabLst>
                      </a:pP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행사 거절사유 입력</a:t>
                      </a:r>
                      <a:r>
                        <a:rPr b="0" lang="en-US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.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4" strike="noStrike">
                          <a:solidFill>
                            <a:srgbClr val="2f5597"/>
                          </a:solidFill>
                          <a:latin typeface="Arial"/>
                          <a:ea typeface="바탕"/>
                        </a:rPr>
                        <a:t>*</a:t>
                      </a:r>
                      <a:r>
                        <a:rPr b="0" lang="ko-KR" sz="1000" spc="4" strike="noStrike">
                          <a:solidFill>
                            <a:srgbClr val="2f5597"/>
                          </a:solidFill>
                          <a:latin typeface="Arial"/>
                          <a:ea typeface="바탕"/>
                        </a:rPr>
                        <a:t>특이사항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lvl="1" marL="432000" indent="-21600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함초롬돋움"/>
                        <a:buAutoNum type="arabicPeriod"/>
                        <a:tabLst>
                          <a:tab algn="l" pos="0"/>
                        </a:tabLst>
                      </a:pP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행사진행 완료 후 후기작성</a:t>
                      </a:r>
                      <a:r>
                        <a:rPr b="0" lang="en-US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/</a:t>
                      </a: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보기 가능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lvl="1" marL="432000" indent="-21600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함초롬돋움"/>
                        <a:buAutoNum type="arabicPeriod" startAt="2"/>
                        <a:tabLst>
                          <a:tab algn="l" pos="0"/>
                        </a:tabLst>
                      </a:pP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행사취소 시 </a:t>
                      </a:r>
                      <a:r>
                        <a:rPr b="0" lang="en-US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7</a:t>
                      </a: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일 전 가능</a:t>
                      </a:r>
                      <a:r>
                        <a:rPr b="0" lang="en-US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, 100%</a:t>
                      </a: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환불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lvl="1" marL="432000" indent="-21600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함초롬돋움"/>
                        <a:buAutoNum type="arabicPeriod" startAt="3"/>
                        <a:tabLst>
                          <a:tab algn="l" pos="0"/>
                        </a:tabLst>
                      </a:pP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그 이후 기준에 따라 퍼센트 변동</a:t>
                      </a:r>
                      <a:r>
                        <a:rPr b="0" lang="en-US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.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lvl="1" marL="432000" indent="-21600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함초롬돋움"/>
                        <a:buAutoNum type="arabicPeriod" startAt="4"/>
                        <a:tabLst>
                          <a:tab algn="l" pos="0"/>
                        </a:tabLst>
                      </a:pP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결제버튼을 누르면 결제 페이지로 이동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lvl="1" marL="432000" indent="-21600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함초롬돋움"/>
                        <a:buAutoNum type="arabicPeriod" startAt="5"/>
                        <a:tabLst>
                          <a:tab algn="l" pos="0"/>
                        </a:tabLst>
                      </a:pP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상세히 보고 싶은 요청을 클릭할 경우 바로 아래에 숨어 있던 항목이 나타난다</a:t>
                      </a:r>
                      <a:r>
                        <a:rPr b="0" lang="en-US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.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12240">
                      <a:solidFill>
                        <a:srgbClr val="ffffff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</a:tbl>
          </a:graphicData>
        </a:graphic>
      </p:graphicFrame>
      <p:pic>
        <p:nvPicPr>
          <p:cNvPr id="1324" name="그림 2" descr=""/>
          <p:cNvPicPr/>
          <p:nvPr/>
        </p:nvPicPr>
        <p:blipFill>
          <a:blip r:embed="rId1"/>
          <a:srcRect l="0" t="0" r="15000" b="49750"/>
          <a:stretch/>
        </p:blipFill>
        <p:spPr>
          <a:xfrm>
            <a:off x="182880" y="1200960"/>
            <a:ext cx="8346600" cy="2463840"/>
          </a:xfrm>
          <a:prstGeom prst="rect">
            <a:avLst/>
          </a:prstGeom>
          <a:ln w="25400">
            <a:noFill/>
          </a:ln>
        </p:spPr>
      </p:pic>
      <p:sp>
        <p:nvSpPr>
          <p:cNvPr id="1325" name="직사각형 3"/>
          <p:cNvSpPr/>
          <p:nvPr/>
        </p:nvSpPr>
        <p:spPr>
          <a:xfrm>
            <a:off x="7651800" y="1672560"/>
            <a:ext cx="229320" cy="251640"/>
          </a:xfrm>
          <a:prstGeom prst="rect">
            <a:avLst/>
          </a:prstGeom>
          <a:solidFill>
            <a:srgbClr val="c55a11"/>
          </a:solidFill>
          <a:ln w="254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000" spc="-1" strike="noStrike">
                <a:solidFill>
                  <a:srgbClr val="ffffff"/>
                </a:solidFill>
                <a:latin typeface="Arial"/>
                <a:ea typeface="바탕"/>
              </a:rPr>
              <a:t>1</a:t>
            </a:r>
            <a:endParaRPr b="0" lang="en-US" sz="1000" spc="-1" strike="noStrike">
              <a:solidFill>
                <a:srgbClr val="000000"/>
              </a:solidFill>
              <a:latin typeface="맑은 고딕"/>
            </a:endParaRPr>
          </a:p>
        </p:txBody>
      </p:sp>
      <p:pic>
        <p:nvPicPr>
          <p:cNvPr id="1326" name="그림 4" descr=""/>
          <p:cNvPicPr/>
          <p:nvPr/>
        </p:nvPicPr>
        <p:blipFill>
          <a:blip r:embed="rId2"/>
          <a:stretch/>
        </p:blipFill>
        <p:spPr>
          <a:xfrm>
            <a:off x="2458800" y="3429000"/>
            <a:ext cx="4174200" cy="2673720"/>
          </a:xfrm>
          <a:prstGeom prst="rect">
            <a:avLst/>
          </a:prstGeom>
          <a:ln w="25400">
            <a:noFill/>
          </a:ln>
        </p:spPr>
      </p:pic>
      <p:sp>
        <p:nvSpPr>
          <p:cNvPr id="1327" name="자유형 5"/>
          <p:cNvSpPr/>
          <p:nvPr/>
        </p:nvSpPr>
        <p:spPr>
          <a:xfrm>
            <a:off x="5158800" y="1924560"/>
            <a:ext cx="3278520" cy="1773000"/>
          </a:xfrm>
          <a:custGeom>
            <a:avLst/>
            <a:gdLst>
              <a:gd name="textAreaLeft" fmla="*/ 0 w 3278520"/>
              <a:gd name="textAreaRight" fmla="*/ 3279600 w 3278520"/>
              <a:gd name="textAreaTop" fmla="*/ 0 h 1773000"/>
              <a:gd name="textAreaBottom" fmla="*/ 1774080 h 1773000"/>
            </a:gdLst>
            <a:ahLst/>
            <a:rect l="textAreaLeft" t="textAreaTop" r="textAreaRight" b="textAreaBottom"/>
            <a:pathLst>
              <a:path w="58738" h="31773">
                <a:moveTo>
                  <a:pt x="57657" y="0"/>
                </a:moveTo>
                <a:lnTo>
                  <a:pt x="58738" y="0"/>
                </a:lnTo>
                <a:lnTo>
                  <a:pt x="58738" y="31773"/>
                </a:lnTo>
                <a:lnTo>
                  <a:pt x="0" y="31773"/>
                </a:lnTo>
              </a:path>
            </a:pathLst>
          </a:custGeom>
          <a:noFill/>
          <a:ln cap="rnd" w="6274">
            <a:solidFill>
              <a:srgbClr val="4472c4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맑은 고딕"/>
              <a:ea typeface="DejaVu Sans"/>
            </a:endParaRPr>
          </a:p>
        </p:txBody>
      </p:sp>
      <p:sp>
        <p:nvSpPr>
          <p:cNvPr id="1328" name="직사각형 6"/>
          <p:cNvSpPr/>
          <p:nvPr/>
        </p:nvSpPr>
        <p:spPr>
          <a:xfrm>
            <a:off x="2694960" y="4235400"/>
            <a:ext cx="3704040" cy="315000"/>
          </a:xfrm>
          <a:prstGeom prst="rect">
            <a:avLst/>
          </a:prstGeom>
          <a:solidFill>
            <a:srgbClr val="ffffff"/>
          </a:solidFill>
          <a:ln w="254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맑은 고딕"/>
              <a:ea typeface="DejaVu Sans"/>
            </a:endParaRPr>
          </a:p>
        </p:txBody>
      </p:sp>
      <p:sp>
        <p:nvSpPr>
          <p:cNvPr id="1329" name="직사각형 7"/>
          <p:cNvSpPr/>
          <p:nvPr/>
        </p:nvSpPr>
        <p:spPr>
          <a:xfrm>
            <a:off x="2266200" y="1695960"/>
            <a:ext cx="863280" cy="290880"/>
          </a:xfrm>
          <a:prstGeom prst="rect">
            <a:avLst/>
          </a:prstGeom>
          <a:noFill/>
          <a:ln w="254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ko-KR" sz="13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의뢰내역</a:t>
            </a:r>
            <a:endParaRPr b="0" lang="en-US" sz="1300" spc="-1" strike="noStrike">
              <a:solidFill>
                <a:srgbClr val="000000"/>
              </a:solidFill>
              <a:latin typeface="맑은 고딕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30" name="표 1"/>
          <p:cNvGraphicFramePr/>
          <p:nvPr/>
        </p:nvGraphicFramePr>
        <p:xfrm>
          <a:off x="98280" y="113040"/>
          <a:ext cx="11992680" cy="6763680"/>
        </p:xfrm>
        <a:graphic>
          <a:graphicData uri="http://schemas.openxmlformats.org/drawingml/2006/table">
            <a:tbl>
              <a:tblPr/>
              <a:tblGrid>
                <a:gridCol w="816480"/>
                <a:gridCol w="3330720"/>
                <a:gridCol w="747720"/>
                <a:gridCol w="3657960"/>
                <a:gridCol w="851400"/>
                <a:gridCol w="1175040"/>
                <a:gridCol w="672840"/>
                <a:gridCol w="740880"/>
              </a:tblGrid>
              <a:tr h="243720">
                <a:tc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화면 </a:t>
                      </a:r>
                      <a:r>
                        <a:rPr b="1" lang="en-US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ID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n-US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SAH-040-433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화면 명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마이페이지 </a:t>
                      </a:r>
                      <a:r>
                        <a:rPr b="1" lang="en-US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- </a:t>
                      </a:r>
                      <a:r>
                        <a:rPr b="1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의뢰내역조회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요구사항</a:t>
                      </a:r>
                      <a:r>
                        <a:rPr b="1" lang="en-US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ID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 gridSpan="3"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n-US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URQ040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  <a:tr h="397440">
                <a:tc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개요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 gridSpan="3"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마이페이지 – 의뢰 후기작성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사용자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업체회원</a:t>
                      </a:r>
                      <a:r>
                        <a:rPr b="0" lang="en-US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/</a:t>
                      </a: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일반회원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개발자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배수빈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122520">
                <a:tc gridSpan="4">
                  <a:txBody>
                    <a:bodyPr lIns="90720" rIns="9072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6480">
                      <a:solidFill>
                        <a:srgbClr val="000000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gridSpan="4"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4" strike="noStrike">
                          <a:solidFill>
                            <a:srgbClr val="2f5597"/>
                          </a:solidFill>
                          <a:latin typeface="Arial"/>
                          <a:ea typeface="바탕"/>
                        </a:rPr>
                        <a:t>*</a:t>
                      </a:r>
                      <a:r>
                        <a:rPr b="0" lang="ko-KR" sz="1000" spc="4" strike="noStrike">
                          <a:solidFill>
                            <a:srgbClr val="2f5597"/>
                          </a:solidFill>
                          <a:latin typeface="Arial"/>
                          <a:ea typeface="바탕"/>
                        </a:rPr>
                        <a:t>화면설명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lvl="1" marL="432000" indent="-21600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함초롬돋움"/>
                        <a:buAutoNum type="arabicPeriod"/>
                        <a:tabLst>
                          <a:tab algn="l" pos="0"/>
                        </a:tabLst>
                      </a:pP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후기 작성할 사회자 이름 자동 등록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lvl="1" marL="432000" indent="-21600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함초롬돋움"/>
                        <a:buAutoNum type="arabicPeriod" startAt="2"/>
                        <a:tabLst>
                          <a:tab algn="l" pos="0"/>
                        </a:tabLst>
                      </a:pP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로그인된 </a:t>
                      </a:r>
                      <a:r>
                        <a:rPr b="0" lang="en-US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ID </a:t>
                      </a: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자동 등록</a:t>
                      </a:r>
                      <a:r>
                        <a:rPr b="0" lang="en-US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(</a:t>
                      </a: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수정불가능</a:t>
                      </a:r>
                      <a:r>
                        <a:rPr b="0" lang="en-US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)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lvl="1" marL="432000" indent="-21600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함초롬돋움"/>
                        <a:buAutoNum type="arabicPeriod" startAt="3"/>
                        <a:tabLst>
                          <a:tab algn="l" pos="0"/>
                        </a:tabLst>
                      </a:pP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별점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lvl="1" marL="432000" indent="-21600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함초롬돋움"/>
                        <a:buAutoNum type="arabicPeriod" startAt="4"/>
                        <a:tabLst>
                          <a:tab algn="l" pos="0"/>
                        </a:tabLst>
                      </a:pP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후기 내용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lvl="1" marL="432000" indent="-21600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함초롬돋움"/>
                        <a:buAutoNum type="arabicPeriod" startAt="5"/>
                        <a:tabLst>
                          <a:tab algn="l" pos="0"/>
                        </a:tabLst>
                      </a:pP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취소버튼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lvl="1" marL="432000" indent="-21600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함초롬돋움"/>
                        <a:buAutoNum type="arabicPeriod" startAt="6"/>
                        <a:tabLst>
                          <a:tab algn="l" pos="0"/>
                        </a:tabLst>
                      </a:pP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후기등록버튼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4" strike="noStrike">
                          <a:solidFill>
                            <a:srgbClr val="2f5597"/>
                          </a:solidFill>
                          <a:latin typeface="Arial"/>
                          <a:ea typeface="바탕"/>
                        </a:rPr>
                        <a:t>*</a:t>
                      </a:r>
                      <a:r>
                        <a:rPr b="0" lang="ko-KR" sz="1000" spc="4" strike="noStrike">
                          <a:solidFill>
                            <a:srgbClr val="2f5597"/>
                          </a:solidFill>
                          <a:latin typeface="Arial"/>
                          <a:ea typeface="바탕"/>
                        </a:rPr>
                        <a:t>특이사항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lvl="1" marL="432000" indent="-21600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함초롬돋움"/>
                        <a:buAutoNum type="arabicPeriod"/>
                        <a:tabLst>
                          <a:tab algn="l" pos="0"/>
                        </a:tabLst>
                      </a:pP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별점 숫자로 입력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lvl="1" marL="432000" indent="-21600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함초롬돋움"/>
                        <a:buAutoNum type="arabicPeriod" startAt="2"/>
                        <a:tabLst>
                          <a:tab algn="l" pos="0"/>
                        </a:tabLst>
                      </a:pP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취소버튼을 누르면 모달창만 사라진다</a:t>
                      </a:r>
                      <a:r>
                        <a:rPr b="0" lang="en-US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.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lvl="1" marL="432000" indent="-21600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함초롬돋움"/>
                        <a:buAutoNum type="arabicPeriod" startAt="3"/>
                        <a:tabLst>
                          <a:tab algn="l" pos="0"/>
                        </a:tabLst>
                      </a:pP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후기등록버튼을 누르면 사회자 포트폴리오에 등록된다</a:t>
                      </a:r>
                      <a:r>
                        <a:rPr b="0" lang="en-US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.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12240">
                      <a:solidFill>
                        <a:srgbClr val="ffffff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</a:tbl>
          </a:graphicData>
        </a:graphic>
      </p:graphicFrame>
      <p:sp>
        <p:nvSpPr>
          <p:cNvPr id="1331" name="직사각형 2"/>
          <p:cNvSpPr/>
          <p:nvPr/>
        </p:nvSpPr>
        <p:spPr>
          <a:xfrm>
            <a:off x="2694960" y="4235400"/>
            <a:ext cx="3704040" cy="315000"/>
          </a:xfrm>
          <a:prstGeom prst="rect">
            <a:avLst/>
          </a:prstGeom>
          <a:solidFill>
            <a:srgbClr val="ffffff"/>
          </a:solidFill>
          <a:ln w="254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맑은 고딕"/>
              <a:ea typeface="DejaVu Sans"/>
            </a:endParaRPr>
          </a:p>
        </p:txBody>
      </p:sp>
      <p:pic>
        <p:nvPicPr>
          <p:cNvPr id="1332" name="그림 3" descr=""/>
          <p:cNvPicPr/>
          <p:nvPr/>
        </p:nvPicPr>
        <p:blipFill>
          <a:blip r:embed="rId1"/>
          <a:srcRect l="20460" t="3749" r="39880" b="7251"/>
          <a:stretch/>
        </p:blipFill>
        <p:spPr>
          <a:xfrm>
            <a:off x="1948680" y="1007280"/>
            <a:ext cx="4823640" cy="5409720"/>
          </a:xfrm>
          <a:prstGeom prst="rect">
            <a:avLst/>
          </a:prstGeom>
          <a:ln w="25400">
            <a:noFill/>
          </a:ln>
        </p:spPr>
      </p:pic>
      <p:sp>
        <p:nvSpPr>
          <p:cNvPr id="1333" name="직사각형 4"/>
          <p:cNvSpPr/>
          <p:nvPr/>
        </p:nvSpPr>
        <p:spPr>
          <a:xfrm>
            <a:off x="2694960" y="1857960"/>
            <a:ext cx="229320" cy="251640"/>
          </a:xfrm>
          <a:prstGeom prst="rect">
            <a:avLst/>
          </a:prstGeom>
          <a:solidFill>
            <a:srgbClr val="c55a11"/>
          </a:solidFill>
          <a:ln w="254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000" spc="-1" strike="noStrike">
                <a:solidFill>
                  <a:srgbClr val="ffffff"/>
                </a:solidFill>
                <a:latin typeface="Arial"/>
                <a:ea typeface="바탕"/>
              </a:rPr>
              <a:t>1</a:t>
            </a:r>
            <a:endParaRPr b="0" lang="en-US" sz="10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334" name="직사각형 5"/>
          <p:cNvSpPr/>
          <p:nvPr/>
        </p:nvSpPr>
        <p:spPr>
          <a:xfrm>
            <a:off x="2694960" y="2494800"/>
            <a:ext cx="229320" cy="251640"/>
          </a:xfrm>
          <a:prstGeom prst="rect">
            <a:avLst/>
          </a:prstGeom>
          <a:solidFill>
            <a:srgbClr val="c55a11"/>
          </a:solidFill>
          <a:ln w="254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000" spc="-1" strike="noStrike">
                <a:solidFill>
                  <a:srgbClr val="ffffff"/>
                </a:solidFill>
                <a:latin typeface="Arial"/>
                <a:ea typeface="바탕"/>
              </a:rPr>
              <a:t>2</a:t>
            </a:r>
            <a:endParaRPr b="0" lang="en-US" sz="10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335" name="직사각형 6"/>
          <p:cNvSpPr/>
          <p:nvPr/>
        </p:nvSpPr>
        <p:spPr>
          <a:xfrm>
            <a:off x="2694960" y="3132000"/>
            <a:ext cx="229320" cy="251640"/>
          </a:xfrm>
          <a:prstGeom prst="rect">
            <a:avLst/>
          </a:prstGeom>
          <a:solidFill>
            <a:srgbClr val="c55a11"/>
          </a:solidFill>
          <a:ln w="254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000" spc="-1" strike="noStrike">
                <a:solidFill>
                  <a:srgbClr val="ffffff"/>
                </a:solidFill>
                <a:latin typeface="Arial"/>
                <a:ea typeface="바탕"/>
              </a:rPr>
              <a:t>3</a:t>
            </a:r>
            <a:endParaRPr b="0" lang="en-US" sz="10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336" name="직사각형 7"/>
          <p:cNvSpPr/>
          <p:nvPr/>
        </p:nvSpPr>
        <p:spPr>
          <a:xfrm>
            <a:off x="2694960" y="3856320"/>
            <a:ext cx="229320" cy="251640"/>
          </a:xfrm>
          <a:prstGeom prst="rect">
            <a:avLst/>
          </a:prstGeom>
          <a:solidFill>
            <a:srgbClr val="c55a11"/>
          </a:solidFill>
          <a:ln w="254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000" spc="-1" strike="noStrike">
                <a:solidFill>
                  <a:srgbClr val="ffffff"/>
                </a:solidFill>
                <a:latin typeface="Arial"/>
                <a:ea typeface="바탕"/>
              </a:rPr>
              <a:t>4</a:t>
            </a:r>
            <a:endParaRPr b="0" lang="en-US" sz="10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337" name="직사각형 8"/>
          <p:cNvSpPr/>
          <p:nvPr/>
        </p:nvSpPr>
        <p:spPr>
          <a:xfrm>
            <a:off x="3268440" y="5277600"/>
            <a:ext cx="229320" cy="251640"/>
          </a:xfrm>
          <a:prstGeom prst="rect">
            <a:avLst/>
          </a:prstGeom>
          <a:solidFill>
            <a:srgbClr val="c55a11"/>
          </a:solidFill>
          <a:ln w="254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000" spc="-1" strike="noStrike">
                <a:solidFill>
                  <a:srgbClr val="ffffff"/>
                </a:solidFill>
                <a:latin typeface="Arial"/>
                <a:ea typeface="바탕"/>
              </a:rPr>
              <a:t>5</a:t>
            </a:r>
            <a:endParaRPr b="0" lang="en-US" sz="10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338" name="직사각형 9"/>
          <p:cNvSpPr/>
          <p:nvPr/>
        </p:nvSpPr>
        <p:spPr>
          <a:xfrm>
            <a:off x="4702680" y="5276160"/>
            <a:ext cx="229320" cy="251640"/>
          </a:xfrm>
          <a:prstGeom prst="rect">
            <a:avLst/>
          </a:prstGeom>
          <a:solidFill>
            <a:srgbClr val="c55a11"/>
          </a:solidFill>
          <a:ln w="254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000" spc="-1" strike="noStrike">
                <a:solidFill>
                  <a:srgbClr val="ffffff"/>
                </a:solidFill>
                <a:latin typeface="Arial"/>
                <a:ea typeface="바탕"/>
              </a:rPr>
              <a:t>6</a:t>
            </a:r>
            <a:endParaRPr b="0" lang="en-US" sz="1000" spc="-1" strike="noStrike">
              <a:solidFill>
                <a:srgbClr val="000000"/>
              </a:solidFill>
              <a:latin typeface="맑은 고딕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39" name="표 1"/>
          <p:cNvGraphicFramePr/>
          <p:nvPr/>
        </p:nvGraphicFramePr>
        <p:xfrm>
          <a:off x="98280" y="113040"/>
          <a:ext cx="11992680" cy="6763680"/>
        </p:xfrm>
        <a:graphic>
          <a:graphicData uri="http://schemas.openxmlformats.org/drawingml/2006/table">
            <a:tbl>
              <a:tblPr/>
              <a:tblGrid>
                <a:gridCol w="816480"/>
                <a:gridCol w="3330720"/>
                <a:gridCol w="747720"/>
                <a:gridCol w="3657960"/>
                <a:gridCol w="851400"/>
                <a:gridCol w="1175040"/>
                <a:gridCol w="672840"/>
                <a:gridCol w="740880"/>
              </a:tblGrid>
              <a:tr h="243720">
                <a:tc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화면 </a:t>
                      </a:r>
                      <a:r>
                        <a:rPr b="1" lang="en-US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ID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n-US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SAH-040-434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화면 명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마이페이지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요구사항</a:t>
                      </a:r>
                      <a:r>
                        <a:rPr b="1" lang="en-US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ID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 gridSpan="3"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n-US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URQ040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  <a:tr h="397440">
                <a:tc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개요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 gridSpan="3"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마이페이지 – 디자이너 </a:t>
                      </a:r>
                      <a:r>
                        <a:rPr b="0" lang="en-US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or </a:t>
                      </a: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사회자 블라인드게시판 관리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사용자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디자이너</a:t>
                      </a:r>
                      <a:r>
                        <a:rPr b="0" lang="en-US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/</a:t>
                      </a: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사회자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개발자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배수빈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122520">
                <a:tc gridSpan="4">
                  <a:txBody>
                    <a:bodyPr lIns="90720" rIns="9072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6480">
                      <a:solidFill>
                        <a:srgbClr val="000000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gridSpan="4"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4" strike="noStrike">
                          <a:solidFill>
                            <a:srgbClr val="2f5597"/>
                          </a:solidFill>
                          <a:latin typeface="Arial"/>
                          <a:ea typeface="바탕"/>
                        </a:rPr>
                        <a:t>*</a:t>
                      </a:r>
                      <a:r>
                        <a:rPr b="0" lang="ko-KR" sz="1000" spc="4" strike="noStrike">
                          <a:solidFill>
                            <a:srgbClr val="2f5597"/>
                          </a:solidFill>
                          <a:latin typeface="Arial"/>
                          <a:ea typeface="바탕"/>
                        </a:rPr>
                        <a:t>화면설명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lvl="1" marL="432000" indent="-216000">
                        <a:lnSpc>
                          <a:spcPct val="100000"/>
                        </a:lnSpc>
                        <a:buClr>
                          <a:srgbClr val="2f5597"/>
                        </a:buClr>
                        <a:buFont typeface="함초롬돋움"/>
                        <a:buAutoNum type="arabicPeriod"/>
                        <a:tabLst>
                          <a:tab algn="l" pos="0"/>
                        </a:tabLst>
                      </a:pPr>
                      <a:r>
                        <a:rPr b="0" lang="ko-KR" sz="1000" spc="4" strike="noStrike">
                          <a:solidFill>
                            <a:srgbClr val="2f5597"/>
                          </a:solidFill>
                          <a:latin typeface="Arial"/>
                          <a:ea typeface="바탕"/>
                        </a:rPr>
                        <a:t>게시글 번호 클릭 시 상세보기 이동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lvl="1" marL="432000" indent="-216000">
                        <a:lnSpc>
                          <a:spcPct val="100000"/>
                        </a:lnSpc>
                        <a:buClr>
                          <a:srgbClr val="2f5597"/>
                        </a:buClr>
                        <a:buFont typeface="함초롬돋움"/>
                        <a:buAutoNum type="arabicPeriod" startAt="2"/>
                        <a:tabLst>
                          <a:tab algn="l" pos="0"/>
                        </a:tabLst>
                      </a:pPr>
                      <a:r>
                        <a:rPr b="0" lang="ko-KR" sz="1000" spc="4" strike="noStrike">
                          <a:solidFill>
                            <a:srgbClr val="2f5597"/>
                          </a:solidFill>
                          <a:latin typeface="Arial"/>
                          <a:ea typeface="바탕"/>
                        </a:rPr>
                        <a:t>개별 또는 여러 건 다중선택 삭제가능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4" strike="noStrike">
                          <a:solidFill>
                            <a:srgbClr val="2f5597"/>
                          </a:solidFill>
                          <a:latin typeface="Arial"/>
                          <a:ea typeface="바탕"/>
                        </a:rPr>
                        <a:t> 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4" strike="noStrike">
                          <a:solidFill>
                            <a:srgbClr val="2f5597"/>
                          </a:solidFill>
                          <a:latin typeface="Arial"/>
                          <a:ea typeface="바탕"/>
                        </a:rPr>
                        <a:t>*</a:t>
                      </a:r>
                      <a:r>
                        <a:rPr b="0" lang="ko-KR" sz="1000" spc="4" strike="noStrike">
                          <a:solidFill>
                            <a:srgbClr val="2f5597"/>
                          </a:solidFill>
                          <a:latin typeface="Arial"/>
                          <a:ea typeface="바탕"/>
                        </a:rPr>
                        <a:t>특이사항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4" strike="noStrike">
                          <a:solidFill>
                            <a:srgbClr val="2f5597"/>
                          </a:solidFill>
                          <a:latin typeface="Arial"/>
                          <a:ea typeface="바탕"/>
                        </a:rPr>
                        <a:t>1. </a:t>
                      </a:r>
                      <a:r>
                        <a:rPr b="0" lang="ko-KR" sz="1000" spc="4" strike="noStrike">
                          <a:solidFill>
                            <a:srgbClr val="2f5597"/>
                          </a:solidFill>
                          <a:latin typeface="Arial"/>
                          <a:ea typeface="바탕"/>
                        </a:rPr>
                        <a:t>취소 컨펌창으로 사용자 여부 재확인 진행</a:t>
                      </a:r>
                      <a:r>
                        <a:rPr b="0" lang="en-US" sz="1000" spc="4" strike="noStrike">
                          <a:solidFill>
                            <a:srgbClr val="2f5597"/>
                          </a:solidFill>
                          <a:latin typeface="Arial"/>
                          <a:ea typeface="바탕"/>
                        </a:rPr>
                        <a:t>.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12240">
                      <a:solidFill>
                        <a:srgbClr val="ffffff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</a:tbl>
          </a:graphicData>
        </a:graphic>
      </p:graphicFrame>
      <p:sp>
        <p:nvSpPr>
          <p:cNvPr id="1340" name="직사각형 2"/>
          <p:cNvSpPr/>
          <p:nvPr/>
        </p:nvSpPr>
        <p:spPr>
          <a:xfrm>
            <a:off x="6980040" y="2025000"/>
            <a:ext cx="229320" cy="251640"/>
          </a:xfrm>
          <a:prstGeom prst="rect">
            <a:avLst/>
          </a:prstGeom>
          <a:solidFill>
            <a:srgbClr val="c55a11"/>
          </a:solidFill>
          <a:ln w="254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000" spc="-1" strike="noStrike">
                <a:solidFill>
                  <a:srgbClr val="ffffff"/>
                </a:solidFill>
                <a:latin typeface="Arial"/>
                <a:ea typeface="바탕"/>
              </a:rPr>
              <a:t>2</a:t>
            </a:r>
            <a:endParaRPr b="0" lang="en-US" sz="10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341" name="직사각형 3"/>
          <p:cNvSpPr/>
          <p:nvPr/>
        </p:nvSpPr>
        <p:spPr>
          <a:xfrm>
            <a:off x="3665880" y="2567880"/>
            <a:ext cx="229320" cy="251640"/>
          </a:xfrm>
          <a:prstGeom prst="rect">
            <a:avLst/>
          </a:prstGeom>
          <a:solidFill>
            <a:srgbClr val="c55a11"/>
          </a:solidFill>
          <a:ln w="254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000" spc="-1" strike="noStrike">
                <a:solidFill>
                  <a:srgbClr val="ffffff"/>
                </a:solidFill>
                <a:latin typeface="Arial"/>
                <a:ea typeface="바탕"/>
              </a:rPr>
              <a:t>1</a:t>
            </a:r>
            <a:endParaRPr b="0" lang="en-US" sz="1000" spc="-1" strike="noStrike">
              <a:solidFill>
                <a:srgbClr val="000000"/>
              </a:solidFill>
              <a:latin typeface="맑은 고딕"/>
            </a:endParaRPr>
          </a:p>
        </p:txBody>
      </p:sp>
      <p:pic>
        <p:nvPicPr>
          <p:cNvPr id="1342" name="그림 4" descr=""/>
          <p:cNvPicPr/>
          <p:nvPr/>
        </p:nvPicPr>
        <p:blipFill>
          <a:blip r:embed="rId1"/>
          <a:stretch/>
        </p:blipFill>
        <p:spPr>
          <a:xfrm>
            <a:off x="257040" y="1249560"/>
            <a:ext cx="8229240" cy="4422240"/>
          </a:xfrm>
          <a:prstGeom prst="rect">
            <a:avLst/>
          </a:prstGeom>
          <a:ln w="254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그림 1" descr=""/>
          <p:cNvPicPr/>
          <p:nvPr/>
        </p:nvPicPr>
        <p:blipFill>
          <a:blip r:embed="rId1"/>
          <a:stretch/>
        </p:blipFill>
        <p:spPr>
          <a:xfrm>
            <a:off x="1426320" y="765360"/>
            <a:ext cx="7087320" cy="4811400"/>
          </a:xfrm>
          <a:prstGeom prst="rect">
            <a:avLst/>
          </a:prstGeom>
          <a:ln w="25400">
            <a:noFill/>
          </a:ln>
        </p:spPr>
      </p:pic>
      <p:graphicFrame>
        <p:nvGraphicFramePr>
          <p:cNvPr id="360" name="표 2"/>
          <p:cNvGraphicFramePr/>
          <p:nvPr/>
        </p:nvGraphicFramePr>
        <p:xfrm>
          <a:off x="-7920" y="-7920"/>
          <a:ext cx="12198240" cy="7058160"/>
        </p:xfrm>
        <a:graphic>
          <a:graphicData uri="http://schemas.openxmlformats.org/drawingml/2006/table">
            <a:tbl>
              <a:tblPr/>
              <a:tblGrid>
                <a:gridCol w="851040"/>
                <a:gridCol w="3465360"/>
                <a:gridCol w="836640"/>
                <a:gridCol w="3706920"/>
                <a:gridCol w="843120"/>
                <a:gridCol w="1175040"/>
                <a:gridCol w="727200"/>
                <a:gridCol w="593280"/>
              </a:tblGrid>
              <a:tr h="247680"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ko-KR" sz="1000" spc="-1" strike="noStrike">
                          <a:solidFill>
                            <a:srgbClr val="000000"/>
                          </a:solidFill>
                          <a:latin typeface="Calibri"/>
                          <a:ea typeface="굴림"/>
                        </a:rPr>
                        <a:t>화면 </a:t>
                      </a:r>
                      <a:r>
                        <a:rPr b="1" lang="en-US" sz="1000" spc="-1" strike="noStrike">
                          <a:solidFill>
                            <a:srgbClr val="000000"/>
                          </a:solidFill>
                          <a:latin typeface="Calibri"/>
                          <a:ea typeface="굴림"/>
                        </a:rPr>
                        <a:t>ID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n-US" sz="1000" spc="-1" strike="noStrike">
                          <a:solidFill>
                            <a:srgbClr val="000000"/>
                          </a:solidFill>
                          <a:latin typeface="Calibri"/>
                          <a:ea typeface="굴림"/>
                        </a:rPr>
                        <a:t>SAH-003-309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ko-KR" sz="1000" spc="-1" strike="noStrike">
                          <a:solidFill>
                            <a:srgbClr val="000000"/>
                          </a:solidFill>
                          <a:latin typeface="Calibri"/>
                          <a:ea typeface="굴림"/>
                        </a:rPr>
                        <a:t>화면 명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ko-KR" sz="1000" spc="-1" strike="noStrike">
                          <a:solidFill>
                            <a:srgbClr val="000000"/>
                          </a:solidFill>
                          <a:latin typeface="Calibri"/>
                          <a:ea typeface="굴림"/>
                        </a:rPr>
                        <a:t>견적요청서 작성완료 페이지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ko-KR" sz="1000" spc="-1" strike="noStrike">
                          <a:solidFill>
                            <a:srgbClr val="000000"/>
                          </a:solidFill>
                          <a:latin typeface="Calibri"/>
                          <a:ea typeface="굴림"/>
                        </a:rPr>
                        <a:t>요구사항 </a:t>
                      </a:r>
                      <a:r>
                        <a:rPr b="1" lang="en-US" sz="1000" spc="-1" strike="noStrike">
                          <a:solidFill>
                            <a:srgbClr val="000000"/>
                          </a:solidFill>
                          <a:latin typeface="Calibri"/>
                          <a:ea typeface="굴림"/>
                        </a:rPr>
                        <a:t>ID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 gridSpan="3"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URQ003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  <a:tr h="452520"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개요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 gridSpan="3"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견적서 작성 완료내용을 보여주는 화면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.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사용자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일반회원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개발자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김충현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260760">
                <a:tc gridSpan="4">
                  <a:txBody>
                    <a:bodyPr lIns="91080" rIns="9108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gridSpan="4"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4472c4"/>
                          </a:solidFill>
                          <a:latin typeface="Arial"/>
                          <a:ea typeface="바탕"/>
                        </a:rPr>
                        <a:t>*</a:t>
                      </a:r>
                      <a:r>
                        <a:rPr b="0" lang="ko-KR" sz="1000" spc="-1" strike="noStrike">
                          <a:solidFill>
                            <a:srgbClr val="4472c4"/>
                          </a:solidFill>
                          <a:latin typeface="Arial"/>
                          <a:ea typeface="바탕"/>
                        </a:rPr>
                        <a:t>화면설명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Malgun Gothic"/>
                          <a:ea typeface="맑은 고딕"/>
                        </a:rPr>
                        <a:t>1.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작성한 견적서 파일 다운로드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2, MC(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사회자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)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포트폴리오 메인화면으로 이동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3.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구인구직 메인페이지로 이동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4.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사이트 메인화면으로 이동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4472c4"/>
                          </a:solidFill>
                          <a:latin typeface="Arial"/>
                          <a:ea typeface="바탕"/>
                        </a:rPr>
                        <a:t>*</a:t>
                      </a:r>
                      <a:r>
                        <a:rPr b="0" lang="ko-KR" sz="1000" spc="-1" strike="noStrike">
                          <a:solidFill>
                            <a:srgbClr val="4472c4"/>
                          </a:solidFill>
                          <a:latin typeface="Arial"/>
                          <a:ea typeface="바탕"/>
                        </a:rPr>
                        <a:t>특이사항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</a:tbl>
          </a:graphicData>
        </a:graphic>
      </p:graphicFrame>
      <p:pic>
        <p:nvPicPr>
          <p:cNvPr id="361" name="그림 3" descr=""/>
          <p:cNvPicPr/>
          <p:nvPr/>
        </p:nvPicPr>
        <p:blipFill>
          <a:blip r:embed="rId2"/>
          <a:stretch/>
        </p:blipFill>
        <p:spPr>
          <a:xfrm>
            <a:off x="713160" y="870480"/>
            <a:ext cx="7504920" cy="5981760"/>
          </a:xfrm>
          <a:prstGeom prst="rect">
            <a:avLst/>
          </a:prstGeom>
          <a:ln w="25400">
            <a:noFill/>
          </a:ln>
        </p:spPr>
      </p:pic>
      <p:sp>
        <p:nvSpPr>
          <p:cNvPr id="362" name="직사각형 4"/>
          <p:cNvSpPr/>
          <p:nvPr/>
        </p:nvSpPr>
        <p:spPr>
          <a:xfrm>
            <a:off x="3429000" y="5552280"/>
            <a:ext cx="245160" cy="237240"/>
          </a:xfrm>
          <a:prstGeom prst="rect">
            <a:avLst/>
          </a:prstGeom>
          <a:solidFill>
            <a:srgbClr val="ed7d31"/>
          </a:solidFill>
          <a:ln cap="rnd" w="12604">
            <a:solidFill>
              <a:srgbClr val="ed7d3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000" spc="-1" strike="noStrike">
                <a:solidFill>
                  <a:srgbClr val="ffffff"/>
                </a:solidFill>
                <a:latin typeface="Arial"/>
                <a:ea typeface="맑은 고딕"/>
              </a:rPr>
              <a:t>1</a:t>
            </a:r>
            <a:endParaRPr b="0" lang="en-US" sz="10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63" name="직사각형 5"/>
          <p:cNvSpPr/>
          <p:nvPr/>
        </p:nvSpPr>
        <p:spPr>
          <a:xfrm>
            <a:off x="4466160" y="3429000"/>
            <a:ext cx="246600" cy="235440"/>
          </a:xfrm>
          <a:prstGeom prst="rect">
            <a:avLst/>
          </a:prstGeom>
          <a:solidFill>
            <a:srgbClr val="ed7d31"/>
          </a:solidFill>
          <a:ln cap="rnd" w="12604">
            <a:solidFill>
              <a:srgbClr val="ed7d3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000" spc="-1" strike="noStrike">
                <a:solidFill>
                  <a:srgbClr val="ffffff"/>
                </a:solidFill>
                <a:latin typeface="Arial"/>
                <a:ea typeface="맑은 고딕"/>
              </a:rPr>
              <a:t>2</a:t>
            </a:r>
            <a:endParaRPr b="0" lang="en-US" sz="10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64" name="직사각형 6"/>
          <p:cNvSpPr/>
          <p:nvPr/>
        </p:nvSpPr>
        <p:spPr>
          <a:xfrm>
            <a:off x="7971120" y="5581080"/>
            <a:ext cx="246600" cy="237240"/>
          </a:xfrm>
          <a:prstGeom prst="rect">
            <a:avLst/>
          </a:prstGeom>
          <a:solidFill>
            <a:srgbClr val="ed7d31"/>
          </a:solidFill>
          <a:ln cap="rnd" w="12604">
            <a:solidFill>
              <a:srgbClr val="ed7d3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000" spc="-1" strike="noStrike">
                <a:solidFill>
                  <a:srgbClr val="ffffff"/>
                </a:solidFill>
                <a:latin typeface="Arial"/>
                <a:ea typeface="맑은 고딕"/>
              </a:rPr>
              <a:t>3</a:t>
            </a:r>
            <a:endParaRPr b="0" lang="en-US" sz="10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65" name="직사각형 7"/>
          <p:cNvSpPr/>
          <p:nvPr/>
        </p:nvSpPr>
        <p:spPr>
          <a:xfrm>
            <a:off x="3675240" y="6229080"/>
            <a:ext cx="246600" cy="237240"/>
          </a:xfrm>
          <a:prstGeom prst="rect">
            <a:avLst/>
          </a:prstGeom>
          <a:solidFill>
            <a:srgbClr val="ed7d31"/>
          </a:solidFill>
          <a:ln cap="rnd" w="12604">
            <a:solidFill>
              <a:srgbClr val="ed7d3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000" spc="-1" strike="noStrike">
                <a:solidFill>
                  <a:srgbClr val="ffffff"/>
                </a:solidFill>
                <a:latin typeface="Arial"/>
                <a:ea typeface="맑은 고딕"/>
              </a:rPr>
              <a:t>4</a:t>
            </a:r>
            <a:endParaRPr b="0" lang="en-US" sz="1000" spc="-1" strike="noStrike">
              <a:solidFill>
                <a:srgbClr val="000000"/>
              </a:solidFill>
              <a:latin typeface="맑은 고딕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43" name="표 1"/>
          <p:cNvGraphicFramePr/>
          <p:nvPr/>
        </p:nvGraphicFramePr>
        <p:xfrm>
          <a:off x="144720" y="93960"/>
          <a:ext cx="11992680" cy="6765480"/>
        </p:xfrm>
        <a:graphic>
          <a:graphicData uri="http://schemas.openxmlformats.org/drawingml/2006/table">
            <a:tbl>
              <a:tblPr/>
              <a:tblGrid>
                <a:gridCol w="816480"/>
                <a:gridCol w="3330360"/>
                <a:gridCol w="746640"/>
                <a:gridCol w="3657600"/>
                <a:gridCol w="852480"/>
                <a:gridCol w="1173240"/>
                <a:gridCol w="673560"/>
                <a:gridCol w="742680"/>
              </a:tblGrid>
              <a:tr h="244440">
                <a:tc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화면 </a:t>
                      </a:r>
                      <a:r>
                        <a:rPr b="1" lang="en-US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ID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n-US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SAH-040-435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화면 명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마이페이지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요구사항</a:t>
                      </a:r>
                      <a:r>
                        <a:rPr b="1" lang="en-US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ID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 gridSpan="3"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n-US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URQ040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  <a:tr h="397440">
                <a:tc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개요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 gridSpan="3"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마이페이지 – 일반</a:t>
                      </a:r>
                      <a:r>
                        <a:rPr b="0" lang="en-US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,</a:t>
                      </a: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업체회원 홍보게시글 목록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사용자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일반</a:t>
                      </a:r>
                      <a:r>
                        <a:rPr b="0" lang="en-US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/</a:t>
                      </a: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업체회원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개발자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배수빈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123600">
                <a:tc gridSpan="4">
                  <a:txBody>
                    <a:bodyPr lIns="90720" rIns="9072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6480">
                      <a:solidFill>
                        <a:srgbClr val="000000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gridSpan="4"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4" strike="noStrike">
                          <a:solidFill>
                            <a:srgbClr val="2f5597"/>
                          </a:solidFill>
                          <a:latin typeface="Arial"/>
                          <a:ea typeface="바탕"/>
                        </a:rPr>
                        <a:t>*</a:t>
                      </a:r>
                      <a:r>
                        <a:rPr b="0" lang="ko-KR" sz="1000" spc="4" strike="noStrike">
                          <a:solidFill>
                            <a:srgbClr val="2f5597"/>
                          </a:solidFill>
                          <a:latin typeface="Arial"/>
                          <a:ea typeface="바탕"/>
                        </a:rPr>
                        <a:t>화면설명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lvl="1" marL="432000" indent="-216000">
                        <a:lnSpc>
                          <a:spcPct val="100000"/>
                        </a:lnSpc>
                        <a:buClr>
                          <a:srgbClr val="2f5597"/>
                        </a:buClr>
                        <a:buFont typeface="함초롬돋움"/>
                        <a:buAutoNum type="arabicPeriod"/>
                        <a:tabLst>
                          <a:tab algn="l" pos="0"/>
                        </a:tabLst>
                      </a:pPr>
                      <a:r>
                        <a:rPr b="0" lang="ko-KR" sz="1000" spc="4" strike="noStrike">
                          <a:solidFill>
                            <a:srgbClr val="2f5597"/>
                          </a:solidFill>
                          <a:latin typeface="Arial"/>
                          <a:ea typeface="바탕"/>
                        </a:rPr>
                        <a:t>게시글 번호 클릭 시 상세보기 이동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lvl="1" marL="432000" indent="-216000">
                        <a:lnSpc>
                          <a:spcPct val="100000"/>
                        </a:lnSpc>
                        <a:buClr>
                          <a:srgbClr val="2f5597"/>
                        </a:buClr>
                        <a:buFont typeface="함초롬돋움"/>
                        <a:buAutoNum type="arabicPeriod" startAt="2"/>
                        <a:tabLst>
                          <a:tab algn="l" pos="0"/>
                        </a:tabLst>
                      </a:pPr>
                      <a:r>
                        <a:rPr b="0" lang="ko-KR" sz="1000" spc="4" strike="noStrike">
                          <a:solidFill>
                            <a:srgbClr val="2f5597"/>
                          </a:solidFill>
                          <a:latin typeface="Arial"/>
                          <a:ea typeface="바탕"/>
                        </a:rPr>
                        <a:t>개별 또는 여러 건 다중선택 삭제가능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4" strike="noStrike">
                          <a:solidFill>
                            <a:srgbClr val="2f5597"/>
                          </a:solidFill>
                          <a:latin typeface="Arial"/>
                          <a:ea typeface="바탕"/>
                        </a:rPr>
                        <a:t> 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4" strike="noStrike">
                          <a:solidFill>
                            <a:srgbClr val="2f5597"/>
                          </a:solidFill>
                          <a:latin typeface="Arial"/>
                          <a:ea typeface="바탕"/>
                        </a:rPr>
                        <a:t>*</a:t>
                      </a:r>
                      <a:r>
                        <a:rPr b="0" lang="ko-KR" sz="1000" spc="4" strike="noStrike">
                          <a:solidFill>
                            <a:srgbClr val="2f5597"/>
                          </a:solidFill>
                          <a:latin typeface="Arial"/>
                          <a:ea typeface="바탕"/>
                        </a:rPr>
                        <a:t>특이사항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4" strike="noStrike">
                          <a:solidFill>
                            <a:srgbClr val="2f5597"/>
                          </a:solidFill>
                          <a:latin typeface="Arial"/>
                          <a:ea typeface="바탕"/>
                        </a:rPr>
                        <a:t>1. </a:t>
                      </a:r>
                      <a:r>
                        <a:rPr b="0" lang="ko-KR" sz="1000" spc="4" strike="noStrike">
                          <a:solidFill>
                            <a:srgbClr val="2f5597"/>
                          </a:solidFill>
                          <a:latin typeface="Arial"/>
                          <a:ea typeface="바탕"/>
                        </a:rPr>
                        <a:t>삭제 컨펌창으로 사용자 여부 재확인 진행</a:t>
                      </a:r>
                      <a:r>
                        <a:rPr b="0" lang="en-US" sz="1000" spc="4" strike="noStrike">
                          <a:solidFill>
                            <a:srgbClr val="2f5597"/>
                          </a:solidFill>
                          <a:latin typeface="Arial"/>
                          <a:ea typeface="바탕"/>
                        </a:rPr>
                        <a:t>.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12240">
                      <a:solidFill>
                        <a:srgbClr val="ffffff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</a:tbl>
          </a:graphicData>
        </a:graphic>
      </p:graphicFrame>
      <p:pic>
        <p:nvPicPr>
          <p:cNvPr id="1344" name="그림 2" descr=""/>
          <p:cNvPicPr/>
          <p:nvPr/>
        </p:nvPicPr>
        <p:blipFill>
          <a:blip r:embed="rId1"/>
          <a:stretch/>
        </p:blipFill>
        <p:spPr>
          <a:xfrm>
            <a:off x="729000" y="1348200"/>
            <a:ext cx="7333200" cy="4541040"/>
          </a:xfrm>
          <a:prstGeom prst="rect">
            <a:avLst/>
          </a:prstGeom>
          <a:ln w="25400">
            <a:noFill/>
          </a:ln>
        </p:spPr>
      </p:pic>
      <p:sp>
        <p:nvSpPr>
          <p:cNvPr id="1345" name="직사각형 3"/>
          <p:cNvSpPr/>
          <p:nvPr/>
        </p:nvSpPr>
        <p:spPr>
          <a:xfrm>
            <a:off x="6727680" y="1901160"/>
            <a:ext cx="229320" cy="251640"/>
          </a:xfrm>
          <a:prstGeom prst="rect">
            <a:avLst/>
          </a:prstGeom>
          <a:solidFill>
            <a:srgbClr val="c55a11"/>
          </a:solidFill>
          <a:ln w="254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000" spc="-1" strike="noStrike">
                <a:solidFill>
                  <a:srgbClr val="ffffff"/>
                </a:solidFill>
                <a:latin typeface="Arial"/>
                <a:ea typeface="바탕"/>
              </a:rPr>
              <a:t>2</a:t>
            </a:r>
            <a:endParaRPr b="0" lang="en-US" sz="10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346" name="직사각형 4"/>
          <p:cNvSpPr/>
          <p:nvPr/>
        </p:nvSpPr>
        <p:spPr>
          <a:xfrm>
            <a:off x="3516480" y="2415600"/>
            <a:ext cx="229320" cy="251640"/>
          </a:xfrm>
          <a:prstGeom prst="rect">
            <a:avLst/>
          </a:prstGeom>
          <a:solidFill>
            <a:srgbClr val="c55a11"/>
          </a:solidFill>
          <a:ln w="254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000" spc="-1" strike="noStrike">
                <a:solidFill>
                  <a:srgbClr val="ffffff"/>
                </a:solidFill>
                <a:latin typeface="Arial"/>
                <a:ea typeface="바탕"/>
              </a:rPr>
              <a:t>1</a:t>
            </a:r>
            <a:endParaRPr b="0" lang="en-US" sz="1000" spc="-1" strike="noStrike">
              <a:solidFill>
                <a:srgbClr val="000000"/>
              </a:solidFill>
              <a:latin typeface="맑은 고딕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47" name="표 1"/>
          <p:cNvGraphicFramePr/>
          <p:nvPr/>
        </p:nvGraphicFramePr>
        <p:xfrm>
          <a:off x="103680" y="113040"/>
          <a:ext cx="11987280" cy="6631560"/>
        </p:xfrm>
        <a:graphic>
          <a:graphicData uri="http://schemas.openxmlformats.org/drawingml/2006/table">
            <a:tbl>
              <a:tblPr/>
              <a:tblGrid>
                <a:gridCol w="811440"/>
                <a:gridCol w="3330360"/>
                <a:gridCol w="747720"/>
                <a:gridCol w="3657600"/>
                <a:gridCol w="851400"/>
                <a:gridCol w="1175040"/>
                <a:gridCol w="672840"/>
                <a:gridCol w="741240"/>
              </a:tblGrid>
              <a:tr h="243720">
                <a:tc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화면 </a:t>
                      </a:r>
                      <a:r>
                        <a:rPr b="1" lang="en-US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ID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n-US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SAH-040-436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화면 명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마이페이지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요구사항</a:t>
                      </a:r>
                      <a:r>
                        <a:rPr b="1" lang="en-US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ID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 gridSpan="3"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n-US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URQ040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  <a:tr h="265320">
                <a:tc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개요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 gridSpan="3"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마이페이지</a:t>
                      </a:r>
                      <a:r>
                        <a:rPr b="0" lang="en-US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- </a:t>
                      </a: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업체 구인 게시글 목록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사용자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업체회원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개발자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배수빈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122520">
                <a:tc gridSpan="4"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6480">
                      <a:solidFill>
                        <a:srgbClr val="000000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gridSpan="4"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4" strike="noStrike">
                          <a:solidFill>
                            <a:srgbClr val="2f5597"/>
                          </a:solidFill>
                          <a:latin typeface="Arial"/>
                          <a:ea typeface="바탕"/>
                        </a:rPr>
                        <a:t>*</a:t>
                      </a:r>
                      <a:r>
                        <a:rPr b="0" lang="ko-KR" sz="1000" spc="4" strike="noStrike">
                          <a:solidFill>
                            <a:srgbClr val="2f5597"/>
                          </a:solidFill>
                          <a:latin typeface="Arial"/>
                          <a:ea typeface="바탕"/>
                        </a:rPr>
                        <a:t>화면설명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lvl="1" marL="432000" indent="-216000">
                        <a:lnSpc>
                          <a:spcPct val="100000"/>
                        </a:lnSpc>
                        <a:buClr>
                          <a:srgbClr val="2f5597"/>
                        </a:buClr>
                        <a:buFont typeface="함초롬돋움"/>
                        <a:buAutoNum type="arabicPeriod"/>
                        <a:tabLst>
                          <a:tab algn="l" pos="0"/>
                        </a:tabLst>
                      </a:pPr>
                      <a:r>
                        <a:rPr b="0" lang="ko-KR" sz="1000" spc="4" strike="noStrike">
                          <a:solidFill>
                            <a:srgbClr val="2f5597"/>
                          </a:solidFill>
                          <a:latin typeface="Arial"/>
                          <a:ea typeface="바탕"/>
                        </a:rPr>
                        <a:t>게시글 번호 클릭 시 상세보기 이동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lvl="1" marL="432000" indent="-216000">
                        <a:lnSpc>
                          <a:spcPct val="100000"/>
                        </a:lnSpc>
                        <a:buClr>
                          <a:srgbClr val="2f5597"/>
                        </a:buClr>
                        <a:buFont typeface="함초롬돋움"/>
                        <a:buAutoNum type="arabicPeriod" startAt="2"/>
                        <a:tabLst>
                          <a:tab algn="l" pos="0"/>
                        </a:tabLst>
                      </a:pPr>
                      <a:r>
                        <a:rPr b="0" lang="ko-KR" sz="1000" spc="4" strike="noStrike">
                          <a:solidFill>
                            <a:srgbClr val="2f5597"/>
                          </a:solidFill>
                          <a:latin typeface="Arial"/>
                          <a:ea typeface="바탕"/>
                        </a:rPr>
                        <a:t>개별 또는 여러 건 다중선택 삭제가능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4" strike="noStrike">
                          <a:solidFill>
                            <a:srgbClr val="2f5597"/>
                          </a:solidFill>
                          <a:latin typeface="Arial"/>
                          <a:ea typeface="바탕"/>
                        </a:rPr>
                        <a:t>3.   </a:t>
                      </a:r>
                      <a:r>
                        <a:rPr b="0" lang="ko-KR" sz="1000" spc="4" strike="noStrike">
                          <a:solidFill>
                            <a:srgbClr val="2f5597"/>
                          </a:solidFill>
                          <a:latin typeface="Arial"/>
                          <a:ea typeface="바탕"/>
                        </a:rPr>
                        <a:t>해당 구인 게시글 지원자 리스트 상세보기 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4" strike="noStrike">
                          <a:solidFill>
                            <a:srgbClr val="2f5597"/>
                          </a:solidFill>
                          <a:latin typeface="Arial"/>
                          <a:ea typeface="바탕"/>
                        </a:rPr>
                        <a:t> 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4" strike="noStrike">
                          <a:solidFill>
                            <a:srgbClr val="2f5597"/>
                          </a:solidFill>
                          <a:latin typeface="Arial"/>
                          <a:ea typeface="바탕"/>
                        </a:rPr>
                        <a:t>*</a:t>
                      </a:r>
                      <a:r>
                        <a:rPr b="0" lang="ko-KR" sz="1000" spc="4" strike="noStrike">
                          <a:solidFill>
                            <a:srgbClr val="2f5597"/>
                          </a:solidFill>
                          <a:latin typeface="Arial"/>
                          <a:ea typeface="바탕"/>
                        </a:rPr>
                        <a:t>특이사항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4" strike="noStrike">
                          <a:solidFill>
                            <a:srgbClr val="2f5597"/>
                          </a:solidFill>
                          <a:latin typeface="Arial"/>
                          <a:ea typeface="바탕"/>
                        </a:rPr>
                        <a:t>1. </a:t>
                      </a:r>
                      <a:r>
                        <a:rPr b="0" lang="ko-KR" sz="1000" spc="4" strike="noStrike">
                          <a:solidFill>
                            <a:srgbClr val="2f5597"/>
                          </a:solidFill>
                          <a:latin typeface="Arial"/>
                          <a:ea typeface="바탕"/>
                        </a:rPr>
                        <a:t>삭제 컨펌창으로 사용자 여부 재확인 진행</a:t>
                      </a:r>
                      <a:r>
                        <a:rPr b="0" lang="en-US" sz="1000" spc="4" strike="noStrike">
                          <a:solidFill>
                            <a:srgbClr val="2f5597"/>
                          </a:solidFill>
                          <a:latin typeface="Arial"/>
                          <a:ea typeface="바탕"/>
                        </a:rPr>
                        <a:t>.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12240">
                      <a:solidFill>
                        <a:srgbClr val="ffffff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</a:tbl>
          </a:graphicData>
        </a:graphic>
      </p:graphicFrame>
      <p:pic>
        <p:nvPicPr>
          <p:cNvPr id="1348" name="그림 2" descr=""/>
          <p:cNvPicPr/>
          <p:nvPr/>
        </p:nvPicPr>
        <p:blipFill>
          <a:blip r:embed="rId1"/>
          <a:stretch/>
        </p:blipFill>
        <p:spPr>
          <a:xfrm>
            <a:off x="373320" y="1086480"/>
            <a:ext cx="8138520" cy="5270040"/>
          </a:xfrm>
          <a:prstGeom prst="rect">
            <a:avLst/>
          </a:prstGeom>
          <a:ln w="25400">
            <a:noFill/>
          </a:ln>
        </p:spPr>
      </p:pic>
      <p:sp>
        <p:nvSpPr>
          <p:cNvPr id="1349" name="직사각형 3"/>
          <p:cNvSpPr/>
          <p:nvPr/>
        </p:nvSpPr>
        <p:spPr>
          <a:xfrm>
            <a:off x="3481200" y="2408040"/>
            <a:ext cx="229320" cy="249840"/>
          </a:xfrm>
          <a:prstGeom prst="rect">
            <a:avLst/>
          </a:prstGeom>
          <a:solidFill>
            <a:srgbClr val="c55a11"/>
          </a:solidFill>
          <a:ln w="254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000" spc="-1" strike="noStrike">
                <a:solidFill>
                  <a:srgbClr val="ffffff"/>
                </a:solidFill>
                <a:latin typeface="Arial"/>
                <a:ea typeface="바탕"/>
              </a:rPr>
              <a:t>1</a:t>
            </a:r>
            <a:endParaRPr b="0" lang="en-US" sz="10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350" name="직사각형 4"/>
          <p:cNvSpPr/>
          <p:nvPr/>
        </p:nvSpPr>
        <p:spPr>
          <a:xfrm>
            <a:off x="7421760" y="1809000"/>
            <a:ext cx="229320" cy="251640"/>
          </a:xfrm>
          <a:prstGeom prst="rect">
            <a:avLst/>
          </a:prstGeom>
          <a:solidFill>
            <a:srgbClr val="c55a11"/>
          </a:solidFill>
          <a:ln w="254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000" spc="-1" strike="noStrike">
                <a:solidFill>
                  <a:srgbClr val="ffffff"/>
                </a:solidFill>
                <a:latin typeface="Arial"/>
                <a:ea typeface="바탕"/>
              </a:rPr>
              <a:t>2</a:t>
            </a:r>
            <a:endParaRPr b="0" lang="en-US" sz="10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351" name="직사각형 5"/>
          <p:cNvSpPr/>
          <p:nvPr/>
        </p:nvSpPr>
        <p:spPr>
          <a:xfrm>
            <a:off x="7421760" y="2408040"/>
            <a:ext cx="229320" cy="249840"/>
          </a:xfrm>
          <a:prstGeom prst="rect">
            <a:avLst/>
          </a:prstGeom>
          <a:solidFill>
            <a:srgbClr val="c55a11"/>
          </a:solidFill>
          <a:ln w="254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000" spc="-1" strike="noStrike">
                <a:solidFill>
                  <a:srgbClr val="ffffff"/>
                </a:solidFill>
                <a:latin typeface="Arial"/>
                <a:ea typeface="바탕"/>
              </a:rPr>
              <a:t>3</a:t>
            </a:r>
            <a:endParaRPr b="0" lang="en-US" sz="1000" spc="-1" strike="noStrike">
              <a:solidFill>
                <a:srgbClr val="000000"/>
              </a:solidFill>
              <a:latin typeface="맑은 고딕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52" name="표 1"/>
          <p:cNvGraphicFramePr/>
          <p:nvPr/>
        </p:nvGraphicFramePr>
        <p:xfrm>
          <a:off x="103680" y="113040"/>
          <a:ext cx="11987280" cy="6631560"/>
        </p:xfrm>
        <a:graphic>
          <a:graphicData uri="http://schemas.openxmlformats.org/drawingml/2006/table">
            <a:tbl>
              <a:tblPr/>
              <a:tblGrid>
                <a:gridCol w="811440"/>
                <a:gridCol w="3330360"/>
                <a:gridCol w="747720"/>
                <a:gridCol w="3657600"/>
                <a:gridCol w="851400"/>
                <a:gridCol w="1175040"/>
                <a:gridCol w="672840"/>
                <a:gridCol w="741240"/>
              </a:tblGrid>
              <a:tr h="243720">
                <a:tc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화면 </a:t>
                      </a:r>
                      <a:r>
                        <a:rPr b="1" lang="en-US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ID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n-US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SAH-040-437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화면 명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마이페이지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요구사항</a:t>
                      </a:r>
                      <a:r>
                        <a:rPr b="1" lang="en-US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ID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 gridSpan="3"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n-US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URQ040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  <a:tr h="265320">
                <a:tc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개요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 gridSpan="3"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마이페이지 – 일반 구직신청목록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사용자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일반회원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개발자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배수빈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122520">
                <a:tc gridSpan="4"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6480">
                      <a:solidFill>
                        <a:srgbClr val="000000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gridSpan="4"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4" strike="noStrike">
                          <a:solidFill>
                            <a:srgbClr val="2f5597"/>
                          </a:solidFill>
                          <a:latin typeface="Arial"/>
                          <a:ea typeface="바탕"/>
                        </a:rPr>
                        <a:t>*</a:t>
                      </a:r>
                      <a:r>
                        <a:rPr b="0" lang="ko-KR" sz="1000" spc="4" strike="noStrike">
                          <a:solidFill>
                            <a:srgbClr val="2f5597"/>
                          </a:solidFill>
                          <a:latin typeface="Arial"/>
                          <a:ea typeface="바탕"/>
                        </a:rPr>
                        <a:t>화면설명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lvl="1" marL="432000" indent="-216000">
                        <a:lnSpc>
                          <a:spcPct val="100000"/>
                        </a:lnSpc>
                        <a:buClr>
                          <a:srgbClr val="2f5597"/>
                        </a:buClr>
                        <a:buFont typeface="함초롬돋움"/>
                        <a:buAutoNum type="arabicPeriod"/>
                        <a:tabLst>
                          <a:tab algn="l" pos="0"/>
                        </a:tabLst>
                      </a:pPr>
                      <a:r>
                        <a:rPr b="0" lang="ko-KR" sz="1000" spc="4" strike="noStrike">
                          <a:solidFill>
                            <a:srgbClr val="2f5597"/>
                          </a:solidFill>
                          <a:latin typeface="Arial"/>
                          <a:ea typeface="바탕"/>
                        </a:rPr>
                        <a:t>게시글 번호 클릭 시 구인게시글 상세보기 이동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lvl="1" marL="432000" indent="-216000">
                        <a:lnSpc>
                          <a:spcPct val="100000"/>
                        </a:lnSpc>
                        <a:buClr>
                          <a:srgbClr val="2f5597"/>
                        </a:buClr>
                        <a:buFont typeface="함초롬돋움"/>
                        <a:buAutoNum type="arabicPeriod" startAt="2"/>
                        <a:tabLst>
                          <a:tab algn="l" pos="0"/>
                        </a:tabLst>
                      </a:pPr>
                      <a:r>
                        <a:rPr b="0" lang="ko-KR" sz="1000" spc="4" strike="noStrike">
                          <a:solidFill>
                            <a:srgbClr val="2f5597"/>
                          </a:solidFill>
                          <a:latin typeface="Arial"/>
                          <a:ea typeface="바탕"/>
                        </a:rPr>
                        <a:t>개별 또는 여러 건 지원취소 가능</a:t>
                      </a:r>
                      <a:r>
                        <a:rPr b="0" lang="en-US" sz="1000" spc="4" strike="noStrike">
                          <a:solidFill>
                            <a:srgbClr val="2f5597"/>
                          </a:solidFill>
                          <a:latin typeface="Arial"/>
                          <a:ea typeface="바탕"/>
                        </a:rPr>
                        <a:t>.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4" strike="noStrike">
                          <a:solidFill>
                            <a:srgbClr val="2f5597"/>
                          </a:solidFill>
                          <a:latin typeface="Arial"/>
                          <a:ea typeface="바탕"/>
                        </a:rPr>
                        <a:t> 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4" strike="noStrike">
                          <a:solidFill>
                            <a:srgbClr val="2f5597"/>
                          </a:solidFill>
                          <a:latin typeface="Arial"/>
                          <a:ea typeface="바탕"/>
                        </a:rPr>
                        <a:t>*</a:t>
                      </a:r>
                      <a:r>
                        <a:rPr b="0" lang="ko-KR" sz="1000" spc="4" strike="noStrike">
                          <a:solidFill>
                            <a:srgbClr val="2f5597"/>
                          </a:solidFill>
                          <a:latin typeface="Arial"/>
                          <a:ea typeface="바탕"/>
                        </a:rPr>
                        <a:t>특이사항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4" strike="noStrike">
                          <a:solidFill>
                            <a:srgbClr val="2f5597"/>
                          </a:solidFill>
                          <a:latin typeface="Arial"/>
                          <a:ea typeface="바탕"/>
                        </a:rPr>
                        <a:t>1. </a:t>
                      </a:r>
                      <a:r>
                        <a:rPr b="0" lang="ko-KR" sz="1000" spc="4" strike="noStrike">
                          <a:solidFill>
                            <a:srgbClr val="2f5597"/>
                          </a:solidFill>
                          <a:latin typeface="Arial"/>
                          <a:ea typeface="바탕"/>
                        </a:rPr>
                        <a:t>취소 시 주의사항 확인후 지원취소 가능</a:t>
                      </a:r>
                      <a:r>
                        <a:rPr b="0" lang="en-US" sz="1000" spc="4" strike="noStrike">
                          <a:solidFill>
                            <a:srgbClr val="2f5597"/>
                          </a:solidFill>
                          <a:latin typeface="Arial"/>
                          <a:ea typeface="바탕"/>
                        </a:rPr>
                        <a:t>.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12240">
                      <a:solidFill>
                        <a:srgbClr val="ffffff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</a:tbl>
          </a:graphicData>
        </a:graphic>
      </p:graphicFrame>
      <p:pic>
        <p:nvPicPr>
          <p:cNvPr id="1353" name="그림 2" descr=""/>
          <p:cNvPicPr/>
          <p:nvPr/>
        </p:nvPicPr>
        <p:blipFill>
          <a:blip r:embed="rId1"/>
          <a:stretch/>
        </p:blipFill>
        <p:spPr>
          <a:xfrm>
            <a:off x="485640" y="835560"/>
            <a:ext cx="7794360" cy="5673960"/>
          </a:xfrm>
          <a:prstGeom prst="rect">
            <a:avLst/>
          </a:prstGeom>
          <a:ln w="25400">
            <a:noFill/>
          </a:ln>
        </p:spPr>
      </p:pic>
      <p:sp>
        <p:nvSpPr>
          <p:cNvPr id="1354" name="직사각형 3"/>
          <p:cNvSpPr/>
          <p:nvPr/>
        </p:nvSpPr>
        <p:spPr>
          <a:xfrm>
            <a:off x="3438360" y="2018520"/>
            <a:ext cx="229320" cy="251640"/>
          </a:xfrm>
          <a:prstGeom prst="rect">
            <a:avLst/>
          </a:prstGeom>
          <a:solidFill>
            <a:srgbClr val="c55a11"/>
          </a:solidFill>
          <a:ln w="254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000" spc="-1" strike="noStrike">
                <a:solidFill>
                  <a:srgbClr val="ffffff"/>
                </a:solidFill>
                <a:latin typeface="Arial"/>
                <a:ea typeface="바탕"/>
              </a:rPr>
              <a:t>1</a:t>
            </a:r>
            <a:endParaRPr b="0" lang="en-US" sz="10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355" name="직사각형 4"/>
          <p:cNvSpPr/>
          <p:nvPr/>
        </p:nvSpPr>
        <p:spPr>
          <a:xfrm>
            <a:off x="7378560" y="1421640"/>
            <a:ext cx="229320" cy="249840"/>
          </a:xfrm>
          <a:prstGeom prst="rect">
            <a:avLst/>
          </a:prstGeom>
          <a:solidFill>
            <a:srgbClr val="c55a11"/>
          </a:solidFill>
          <a:ln w="254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000" spc="-1" strike="noStrike">
                <a:solidFill>
                  <a:srgbClr val="ffffff"/>
                </a:solidFill>
                <a:latin typeface="Arial"/>
                <a:ea typeface="바탕"/>
              </a:rPr>
              <a:t>2</a:t>
            </a:r>
            <a:endParaRPr b="0" lang="en-US" sz="10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356" name="자유형 5"/>
          <p:cNvSpPr/>
          <p:nvPr/>
        </p:nvSpPr>
        <p:spPr>
          <a:xfrm>
            <a:off x="6357600" y="1546920"/>
            <a:ext cx="1758600" cy="2280960"/>
          </a:xfrm>
          <a:custGeom>
            <a:avLst/>
            <a:gdLst>
              <a:gd name="textAreaLeft" fmla="*/ 0 w 1758600"/>
              <a:gd name="textAreaRight" fmla="*/ 1759680 w 1758600"/>
              <a:gd name="textAreaTop" fmla="*/ 0 h 2280960"/>
              <a:gd name="textAreaBottom" fmla="*/ 2282040 h 2280960"/>
            </a:gdLst>
            <a:ahLst/>
            <a:rect l="textAreaLeft" t="textAreaTop" r="textAreaRight" b="textAreaBottom"/>
            <a:pathLst>
              <a:path w="31517" h="40876">
                <a:moveTo>
                  <a:pt x="31517" y="0"/>
                </a:moveTo>
                <a:lnTo>
                  <a:pt x="31517" y="40819"/>
                </a:lnTo>
                <a:lnTo>
                  <a:pt x="0" y="40819"/>
                </a:lnTo>
                <a:lnTo>
                  <a:pt x="0" y="40876"/>
                </a:lnTo>
              </a:path>
            </a:pathLst>
          </a:custGeom>
          <a:noFill/>
          <a:ln cap="rnd" w="6274">
            <a:solidFill>
              <a:srgbClr val="4472c4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맑은 고딕"/>
              <a:ea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6" name="그림 1" descr=""/>
          <p:cNvPicPr/>
          <p:nvPr/>
        </p:nvPicPr>
        <p:blipFill>
          <a:blip r:embed="rId1"/>
          <a:stretch/>
        </p:blipFill>
        <p:spPr>
          <a:xfrm>
            <a:off x="1426320" y="765360"/>
            <a:ext cx="7087320" cy="4811400"/>
          </a:xfrm>
          <a:prstGeom prst="rect">
            <a:avLst/>
          </a:prstGeom>
          <a:ln w="25400">
            <a:noFill/>
          </a:ln>
        </p:spPr>
      </p:pic>
      <p:graphicFrame>
        <p:nvGraphicFramePr>
          <p:cNvPr id="367" name="표 2"/>
          <p:cNvGraphicFramePr/>
          <p:nvPr/>
        </p:nvGraphicFramePr>
        <p:xfrm>
          <a:off x="-7920" y="-7920"/>
          <a:ext cx="12198240" cy="6972840"/>
        </p:xfrm>
        <a:graphic>
          <a:graphicData uri="http://schemas.openxmlformats.org/drawingml/2006/table">
            <a:tbl>
              <a:tblPr/>
              <a:tblGrid>
                <a:gridCol w="851040"/>
                <a:gridCol w="3465360"/>
                <a:gridCol w="836640"/>
                <a:gridCol w="3706920"/>
                <a:gridCol w="893880"/>
                <a:gridCol w="1124280"/>
                <a:gridCol w="727200"/>
                <a:gridCol w="593280"/>
              </a:tblGrid>
              <a:tr h="247680"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ko-KR" sz="1000" spc="-1" strike="noStrike">
                          <a:solidFill>
                            <a:srgbClr val="000000"/>
                          </a:solidFill>
                          <a:latin typeface="Calibri"/>
                          <a:ea typeface="굴림"/>
                        </a:rPr>
                        <a:t>화면 </a:t>
                      </a:r>
                      <a:r>
                        <a:rPr b="1" lang="en-US" sz="1000" spc="-1" strike="noStrike">
                          <a:solidFill>
                            <a:srgbClr val="000000"/>
                          </a:solidFill>
                          <a:latin typeface="Calibri"/>
                          <a:ea typeface="굴림"/>
                        </a:rPr>
                        <a:t>ID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n-US" sz="1000" spc="-1" strike="noStrike">
                          <a:solidFill>
                            <a:srgbClr val="000000"/>
                          </a:solidFill>
                          <a:latin typeface="Calibri"/>
                          <a:ea typeface="굴림"/>
                        </a:rPr>
                        <a:t>SAH-004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ko-KR" sz="1000" spc="-1" strike="noStrike">
                          <a:solidFill>
                            <a:srgbClr val="000000"/>
                          </a:solidFill>
                          <a:latin typeface="Calibri"/>
                          <a:ea typeface="굴림"/>
                        </a:rPr>
                        <a:t>화면 명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ko-KR" sz="1000" spc="-1" strike="noStrike">
                          <a:solidFill>
                            <a:srgbClr val="000000"/>
                          </a:solidFill>
                          <a:latin typeface="Calibri"/>
                          <a:ea typeface="굴림"/>
                        </a:rPr>
                        <a:t>견적요청서 게시판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ko-KR" sz="1000" spc="-1" strike="noStrike">
                          <a:solidFill>
                            <a:srgbClr val="000000"/>
                          </a:solidFill>
                          <a:latin typeface="Calibri"/>
                          <a:ea typeface="굴림"/>
                        </a:rPr>
                        <a:t>요구사항 </a:t>
                      </a:r>
                      <a:r>
                        <a:rPr b="1" lang="en-US" sz="1000" spc="-1" strike="noStrike">
                          <a:solidFill>
                            <a:srgbClr val="000000"/>
                          </a:solidFill>
                          <a:latin typeface="Calibri"/>
                          <a:ea typeface="굴림"/>
                        </a:rPr>
                        <a:t>ID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 gridSpan="3"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URQ004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  <a:tr h="452520"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개요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 gridSpan="3"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작성된 견적요청서들을 보여주는 게시판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.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사용자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일반회원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,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업체회원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개발자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김충현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260760">
                <a:tc gridSpan="4">
                  <a:txBody>
                    <a:bodyPr lIns="91080" rIns="9108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gridSpan="4"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4472c4"/>
                          </a:solidFill>
                          <a:latin typeface="Arial"/>
                          <a:ea typeface="바탕"/>
                        </a:rPr>
                        <a:t>*</a:t>
                      </a:r>
                      <a:r>
                        <a:rPr b="0" lang="ko-KR" sz="1000" spc="-1" strike="noStrike">
                          <a:solidFill>
                            <a:srgbClr val="4472c4"/>
                          </a:solidFill>
                          <a:latin typeface="Arial"/>
                          <a:ea typeface="바탕"/>
                        </a:rPr>
                        <a:t>화면설명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1.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행 클릭시 해당 견적요청서 상세페이지로 이동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Malgun Gothic"/>
                          <a:ea typeface="맑은 고딕"/>
                        </a:rPr>
                        <a:t>2.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견적요청서 작성자의 제안서 채택유무 표시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(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채택전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,     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채택완료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)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3.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관리자가 견적요청서를 삭제하는 기능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4472c4"/>
                          </a:solidFill>
                          <a:latin typeface="Arial"/>
                          <a:ea typeface="바탕"/>
                        </a:rPr>
                        <a:t>*</a:t>
                      </a:r>
                      <a:r>
                        <a:rPr b="0" lang="ko-KR" sz="1000" spc="-1" strike="noStrike">
                          <a:solidFill>
                            <a:srgbClr val="4472c4"/>
                          </a:solidFill>
                          <a:latin typeface="Arial"/>
                          <a:ea typeface="바탕"/>
                        </a:rPr>
                        <a:t>특이사항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</a:tbl>
          </a:graphicData>
        </a:graphic>
      </p:graphicFrame>
      <p:pic>
        <p:nvPicPr>
          <p:cNvPr id="368" name="그림 3" descr=""/>
          <p:cNvPicPr/>
          <p:nvPr/>
        </p:nvPicPr>
        <p:blipFill>
          <a:blip r:embed="rId2"/>
          <a:stretch/>
        </p:blipFill>
        <p:spPr>
          <a:xfrm>
            <a:off x="65160" y="1154520"/>
            <a:ext cx="8334000" cy="5203440"/>
          </a:xfrm>
          <a:prstGeom prst="rect">
            <a:avLst/>
          </a:prstGeom>
          <a:ln w="25400">
            <a:noFill/>
          </a:ln>
        </p:spPr>
      </p:pic>
      <p:sp>
        <p:nvSpPr>
          <p:cNvPr id="369" name="직사각형 4"/>
          <p:cNvSpPr/>
          <p:nvPr/>
        </p:nvSpPr>
        <p:spPr>
          <a:xfrm>
            <a:off x="7180200" y="2628360"/>
            <a:ext cx="246600" cy="237240"/>
          </a:xfrm>
          <a:prstGeom prst="rect">
            <a:avLst/>
          </a:prstGeom>
          <a:solidFill>
            <a:srgbClr val="ed7d31"/>
          </a:solidFill>
          <a:ln cap="rnd" w="12604">
            <a:solidFill>
              <a:srgbClr val="ed7d3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000" spc="-1" strike="noStrike">
                <a:solidFill>
                  <a:srgbClr val="ffffff"/>
                </a:solidFill>
                <a:latin typeface="Arial"/>
                <a:ea typeface="맑은 고딕"/>
              </a:rPr>
              <a:t>2</a:t>
            </a:r>
            <a:endParaRPr b="0" lang="en-US" sz="10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70" name="직사각형 5"/>
          <p:cNvSpPr/>
          <p:nvPr/>
        </p:nvSpPr>
        <p:spPr>
          <a:xfrm>
            <a:off x="7056360" y="5790600"/>
            <a:ext cx="246600" cy="237240"/>
          </a:xfrm>
          <a:prstGeom prst="rect">
            <a:avLst/>
          </a:prstGeom>
          <a:solidFill>
            <a:srgbClr val="ed7d31"/>
          </a:solidFill>
          <a:ln cap="rnd" w="12604">
            <a:solidFill>
              <a:srgbClr val="ed7d3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000" spc="-1" strike="noStrike">
                <a:solidFill>
                  <a:srgbClr val="ffffff"/>
                </a:solidFill>
                <a:latin typeface="Arial"/>
                <a:ea typeface="맑은 고딕"/>
              </a:rPr>
              <a:t>3</a:t>
            </a:r>
            <a:endParaRPr b="0" lang="en-US" sz="10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71" name="직사각형 6"/>
          <p:cNvSpPr/>
          <p:nvPr/>
        </p:nvSpPr>
        <p:spPr>
          <a:xfrm>
            <a:off x="0" y="2628360"/>
            <a:ext cx="245160" cy="237240"/>
          </a:xfrm>
          <a:prstGeom prst="rect">
            <a:avLst/>
          </a:prstGeom>
          <a:solidFill>
            <a:srgbClr val="ed7d31"/>
          </a:solidFill>
          <a:ln cap="rnd" w="12604">
            <a:solidFill>
              <a:srgbClr val="ed7d3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000" spc="-1" strike="noStrike">
                <a:solidFill>
                  <a:srgbClr val="ffffff"/>
                </a:solidFill>
                <a:latin typeface="Arial"/>
                <a:ea typeface="맑은 고딕"/>
              </a:rPr>
              <a:t>1</a:t>
            </a:r>
            <a:endParaRPr b="0" lang="en-US" sz="1000" spc="-1" strike="noStrike">
              <a:solidFill>
                <a:srgbClr val="000000"/>
              </a:solidFill>
              <a:latin typeface="맑은 고딕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그림 13" descr=""/>
          <p:cNvPicPr/>
          <p:nvPr/>
        </p:nvPicPr>
        <p:blipFill>
          <a:blip r:embed="rId1"/>
          <a:stretch/>
        </p:blipFill>
        <p:spPr>
          <a:xfrm>
            <a:off x="1426680" y="765720"/>
            <a:ext cx="7087680" cy="4812120"/>
          </a:xfrm>
          <a:prstGeom prst="rect">
            <a:avLst/>
          </a:prstGeom>
          <a:ln w="0">
            <a:noFill/>
          </a:ln>
        </p:spPr>
      </p:pic>
      <p:graphicFrame>
        <p:nvGraphicFramePr>
          <p:cNvPr id="373" name="표 9"/>
          <p:cNvGraphicFramePr/>
          <p:nvPr/>
        </p:nvGraphicFramePr>
        <p:xfrm>
          <a:off x="-9360" y="-9360"/>
          <a:ext cx="12199320" cy="6973200"/>
        </p:xfrm>
        <a:graphic>
          <a:graphicData uri="http://schemas.openxmlformats.org/drawingml/2006/table">
            <a:tbl>
              <a:tblPr/>
              <a:tblGrid>
                <a:gridCol w="853920"/>
                <a:gridCol w="3465000"/>
                <a:gridCol w="836280"/>
                <a:gridCol w="3706200"/>
                <a:gridCol w="844200"/>
                <a:gridCol w="1174320"/>
                <a:gridCol w="727920"/>
                <a:gridCol w="591840"/>
              </a:tblGrid>
              <a:tr h="25020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화면 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ID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SAH-005-310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화면 명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견적요청서 상세페이지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요구사항 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ID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 gridSpan="3"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URQ005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  <a:tr h="45252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개요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 gridSpan="3"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견적요청서의 상세내용 및 해당 견적서의 제안서들의 보여주는 화면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.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사용자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일반회원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,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업체회원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개발자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김충현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259680">
                <a:tc gridSpan="4">
                  <a:txBody>
                    <a:bodyPr anchor="t">
                      <a:noAutofit/>
                    </a:bodyPr>
                    <a:p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gridSpan="4"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chemeClr val="accent1"/>
                          </a:solidFill>
                          <a:latin typeface="맑은 고딕"/>
                        </a:rPr>
                        <a:t>*</a:t>
                      </a:r>
                      <a:r>
                        <a:rPr b="0" lang="ko-KR" sz="1000" spc="-1" strike="noStrike">
                          <a:solidFill>
                            <a:schemeClr val="accent1"/>
                          </a:solidFill>
                          <a:latin typeface="맑은 고딕"/>
                        </a:rPr>
                        <a:t>화면설명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1.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사용자 및 관리자의 견적요청서 삭제버튼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2,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업체회원의 제안서 작성버튼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3.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제안서를 작성한 업체정보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(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로고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,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이름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,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별점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,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고용횟     수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,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후기개수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)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4.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해당 업체의 제안서 상세보기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(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모달창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)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5.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업체와 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1:1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채팅 버튼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6.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견적요청서 게시판으로 이동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chemeClr val="accent1"/>
                          </a:solidFill>
                          <a:latin typeface="맑은 고딕"/>
                          <a:ea typeface="Malgun Gothic"/>
                        </a:rPr>
                        <a:t>*</a:t>
                      </a:r>
                      <a:r>
                        <a:rPr b="0" lang="ko-KR" sz="1000" spc="-1" strike="noStrike">
                          <a:solidFill>
                            <a:schemeClr val="accent1"/>
                          </a:solidFill>
                          <a:latin typeface="맑은 고딕"/>
                          <a:ea typeface="Malgun Gothic"/>
                        </a:rPr>
                        <a:t>특이사항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Malgun Gothic"/>
                        </a:rPr>
                        <a:t>1.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Malgun Gothic"/>
                        </a:rPr>
                        <a:t>견적요청서 작성자는 전체 제안서 확인가능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Malgun Gothic"/>
                        </a:rPr>
                        <a:t>,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Malgun Gothic"/>
                        </a:rPr>
                        <a:t>   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Malgun Gothic"/>
                        </a:rPr>
                        <a:t>업체회원은 자기업체의 제안서만 확인가능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</a:tbl>
          </a:graphicData>
        </a:graphic>
      </p:graphicFrame>
      <p:pic>
        <p:nvPicPr>
          <p:cNvPr id="374" name="그림 22" descr=""/>
          <p:cNvPicPr/>
          <p:nvPr/>
        </p:nvPicPr>
        <p:blipFill>
          <a:blip r:embed="rId2"/>
          <a:stretch/>
        </p:blipFill>
        <p:spPr>
          <a:xfrm>
            <a:off x="1104840" y="761040"/>
            <a:ext cx="6971760" cy="6183000"/>
          </a:xfrm>
          <a:prstGeom prst="rect">
            <a:avLst/>
          </a:prstGeom>
          <a:ln w="0">
            <a:noFill/>
          </a:ln>
        </p:spPr>
      </p:pic>
      <p:sp>
        <p:nvSpPr>
          <p:cNvPr id="375" name="직사각형 74"/>
          <p:cNvSpPr/>
          <p:nvPr/>
        </p:nvSpPr>
        <p:spPr>
          <a:xfrm>
            <a:off x="6819840" y="3733920"/>
            <a:ext cx="246960" cy="237240"/>
          </a:xfrm>
          <a:prstGeom prst="rect">
            <a:avLst/>
          </a:prstGeom>
          <a:solidFill>
            <a:schemeClr val="accent2"/>
          </a:solidFill>
          <a:ln>
            <a:solidFill>
              <a:srgbClr val="ed7d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chemeClr val="lt1"/>
                </a:solidFill>
                <a:latin typeface="맑은 고딕"/>
                <a:ea typeface="맑은 고딕"/>
              </a:rPr>
              <a:t>1</a:t>
            </a:r>
            <a:endParaRPr b="0" lang="en-US" sz="10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76" name="직사각형 75"/>
          <p:cNvSpPr/>
          <p:nvPr/>
        </p:nvSpPr>
        <p:spPr>
          <a:xfrm>
            <a:off x="6819840" y="4105440"/>
            <a:ext cx="246960" cy="237240"/>
          </a:xfrm>
          <a:prstGeom prst="rect">
            <a:avLst/>
          </a:prstGeom>
          <a:solidFill>
            <a:schemeClr val="accent2"/>
          </a:solidFill>
          <a:ln>
            <a:solidFill>
              <a:srgbClr val="ed7d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chemeClr val="lt1"/>
                </a:solidFill>
                <a:latin typeface="맑은 고딕"/>
                <a:ea typeface="맑은 고딕"/>
              </a:rPr>
              <a:t>2</a:t>
            </a:r>
            <a:endParaRPr b="0" lang="en-US" sz="10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77" name="직사각형 76"/>
          <p:cNvSpPr/>
          <p:nvPr/>
        </p:nvSpPr>
        <p:spPr>
          <a:xfrm>
            <a:off x="1019160" y="4581360"/>
            <a:ext cx="246960" cy="237240"/>
          </a:xfrm>
          <a:prstGeom prst="rect">
            <a:avLst/>
          </a:prstGeom>
          <a:solidFill>
            <a:schemeClr val="accent2"/>
          </a:solidFill>
          <a:ln>
            <a:solidFill>
              <a:srgbClr val="ed7d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chemeClr val="lt1"/>
                </a:solidFill>
                <a:latin typeface="맑은 고딕"/>
                <a:ea typeface="맑은 고딕"/>
              </a:rPr>
              <a:t>3</a:t>
            </a:r>
            <a:endParaRPr b="0" lang="en-US" sz="10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78" name="직사각형 77"/>
          <p:cNvSpPr/>
          <p:nvPr/>
        </p:nvSpPr>
        <p:spPr>
          <a:xfrm>
            <a:off x="5781600" y="4457520"/>
            <a:ext cx="246960" cy="237240"/>
          </a:xfrm>
          <a:prstGeom prst="rect">
            <a:avLst/>
          </a:prstGeom>
          <a:solidFill>
            <a:schemeClr val="accent2"/>
          </a:solidFill>
          <a:ln>
            <a:solidFill>
              <a:srgbClr val="ed7d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chemeClr val="lt1"/>
                </a:solidFill>
                <a:latin typeface="맑은 고딕"/>
                <a:ea typeface="맑은 고딕"/>
              </a:rPr>
              <a:t>4</a:t>
            </a:r>
            <a:endParaRPr b="0" lang="en-US" sz="10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79" name="직사각형 78"/>
          <p:cNvSpPr/>
          <p:nvPr/>
        </p:nvSpPr>
        <p:spPr>
          <a:xfrm>
            <a:off x="6638760" y="4457520"/>
            <a:ext cx="246960" cy="237240"/>
          </a:xfrm>
          <a:prstGeom prst="rect">
            <a:avLst/>
          </a:prstGeom>
          <a:solidFill>
            <a:schemeClr val="accent2"/>
          </a:solidFill>
          <a:ln>
            <a:solidFill>
              <a:srgbClr val="ed7d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chemeClr val="lt1"/>
                </a:solidFill>
                <a:latin typeface="맑은 고딕"/>
                <a:ea typeface="맑은 고딕"/>
              </a:rPr>
              <a:t>5</a:t>
            </a:r>
            <a:endParaRPr b="0" lang="en-US" sz="10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80" name="직사각형 79"/>
          <p:cNvSpPr/>
          <p:nvPr/>
        </p:nvSpPr>
        <p:spPr>
          <a:xfrm>
            <a:off x="6886440" y="6553080"/>
            <a:ext cx="246960" cy="237240"/>
          </a:xfrm>
          <a:prstGeom prst="rect">
            <a:avLst/>
          </a:prstGeom>
          <a:solidFill>
            <a:schemeClr val="accent2"/>
          </a:solidFill>
          <a:ln>
            <a:solidFill>
              <a:srgbClr val="ed7d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chemeClr val="lt1"/>
                </a:solidFill>
                <a:latin typeface="맑은 고딕"/>
                <a:ea typeface="맑은 고딕"/>
              </a:rPr>
              <a:t>6</a:t>
            </a:r>
            <a:endParaRPr b="0" lang="en-US" sz="1000" spc="-1" strike="noStrike">
              <a:solidFill>
                <a:srgbClr val="000000"/>
              </a:solidFill>
              <a:latin typeface="맑은 고딕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1" name="그림 27" descr=""/>
          <p:cNvPicPr/>
          <p:nvPr/>
        </p:nvPicPr>
        <p:blipFill>
          <a:blip r:embed="rId1"/>
          <a:stretch/>
        </p:blipFill>
        <p:spPr>
          <a:xfrm>
            <a:off x="1426320" y="765360"/>
            <a:ext cx="7087320" cy="4811400"/>
          </a:xfrm>
          <a:prstGeom prst="rect">
            <a:avLst/>
          </a:prstGeom>
          <a:ln w="25400">
            <a:noFill/>
          </a:ln>
        </p:spPr>
      </p:pic>
      <p:graphicFrame>
        <p:nvGraphicFramePr>
          <p:cNvPr id="382" name="표 12"/>
          <p:cNvGraphicFramePr/>
          <p:nvPr/>
        </p:nvGraphicFramePr>
        <p:xfrm>
          <a:off x="-7920" y="-7920"/>
          <a:ext cx="12198240" cy="7058160"/>
        </p:xfrm>
        <a:graphic>
          <a:graphicData uri="http://schemas.openxmlformats.org/drawingml/2006/table">
            <a:tbl>
              <a:tblPr/>
              <a:tblGrid>
                <a:gridCol w="851040"/>
                <a:gridCol w="3465360"/>
                <a:gridCol w="836640"/>
                <a:gridCol w="3706920"/>
                <a:gridCol w="843120"/>
                <a:gridCol w="1175040"/>
                <a:gridCol w="727200"/>
                <a:gridCol w="593280"/>
              </a:tblGrid>
              <a:tr h="247680"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ko-KR" sz="1000" spc="-1" strike="noStrike">
                          <a:solidFill>
                            <a:srgbClr val="000000"/>
                          </a:solidFill>
                          <a:latin typeface="Calibri"/>
                          <a:ea typeface="굴림"/>
                        </a:rPr>
                        <a:t>화면 </a:t>
                      </a:r>
                      <a:r>
                        <a:rPr b="1" lang="en-US" sz="1000" spc="-1" strike="noStrike">
                          <a:solidFill>
                            <a:srgbClr val="000000"/>
                          </a:solidFill>
                          <a:latin typeface="Calibri"/>
                          <a:ea typeface="굴림"/>
                        </a:rPr>
                        <a:t>ID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n-US" sz="1000" spc="-1" strike="noStrike">
                          <a:solidFill>
                            <a:srgbClr val="000000"/>
                          </a:solidFill>
                          <a:latin typeface="Calibri"/>
                          <a:ea typeface="굴림"/>
                        </a:rPr>
                        <a:t>SAH-005-311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ko-KR" sz="1000" spc="-1" strike="noStrike">
                          <a:solidFill>
                            <a:srgbClr val="000000"/>
                          </a:solidFill>
                          <a:latin typeface="Calibri"/>
                          <a:ea typeface="굴림"/>
                        </a:rPr>
                        <a:t>화면 명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ko-KR" sz="1000" spc="-1" strike="noStrike">
                          <a:solidFill>
                            <a:srgbClr val="000000"/>
                          </a:solidFill>
                          <a:latin typeface="Calibri"/>
                          <a:ea typeface="굴림"/>
                        </a:rPr>
                        <a:t>견적서 상세페이지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ko-KR" sz="1000" spc="-1" strike="noStrike">
                          <a:solidFill>
                            <a:srgbClr val="000000"/>
                          </a:solidFill>
                          <a:latin typeface="Calibri"/>
                          <a:ea typeface="굴림"/>
                        </a:rPr>
                        <a:t>요구사항 </a:t>
                      </a:r>
                      <a:r>
                        <a:rPr b="1" lang="en-US" sz="1000" spc="-1" strike="noStrike">
                          <a:solidFill>
                            <a:srgbClr val="000000"/>
                          </a:solidFill>
                          <a:latin typeface="Calibri"/>
                          <a:ea typeface="굴림"/>
                        </a:rPr>
                        <a:t>ID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 gridSpan="3"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Malgun Gothic"/>
                          <a:ea typeface="맑은 고딕"/>
                        </a:rPr>
                        <a:t>URQ005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  <a:tr h="452520"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개요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 gridSpan="3"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견적서 상세페이지에서 제안서를 등록하는 화면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.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사용자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업체회원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개발자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김충현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260760">
                <a:tc gridSpan="4">
                  <a:txBody>
                    <a:bodyPr lIns="91080" rIns="9108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gridSpan="4"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4472c4"/>
                          </a:solidFill>
                          <a:latin typeface="Arial"/>
                          <a:ea typeface="바탕"/>
                        </a:rPr>
                        <a:t>*</a:t>
                      </a:r>
                      <a:r>
                        <a:rPr b="0" lang="ko-KR" sz="1000" spc="-1" strike="noStrike">
                          <a:solidFill>
                            <a:srgbClr val="4472c4"/>
                          </a:solidFill>
                          <a:latin typeface="Arial"/>
                          <a:ea typeface="바탕"/>
                        </a:rPr>
                        <a:t>화면설명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1.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업체정보에 입력된 소개글 자동등록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2.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업체가 보유한 물품표시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,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행사에 사용할 물품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  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선택가능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3.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행사진행비 금액 직접입력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4.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선택된 물품의 금액과 가격을 곱한 총 금액 표시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5.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고객에게 전달할 한 마디 입력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.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4472c4"/>
                          </a:solidFill>
                          <a:latin typeface="Arial"/>
                          <a:ea typeface="바탕"/>
                        </a:rPr>
                        <a:t>*</a:t>
                      </a:r>
                      <a:r>
                        <a:rPr b="0" lang="ko-KR" sz="1000" spc="-1" strike="noStrike">
                          <a:solidFill>
                            <a:srgbClr val="4472c4"/>
                          </a:solidFill>
                          <a:latin typeface="Arial"/>
                          <a:ea typeface="바탕"/>
                        </a:rPr>
                        <a:t>특이사항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</a:tbl>
          </a:graphicData>
        </a:graphic>
      </p:graphicFrame>
      <p:sp>
        <p:nvSpPr>
          <p:cNvPr id="383" name="직사각형 85"/>
          <p:cNvSpPr/>
          <p:nvPr/>
        </p:nvSpPr>
        <p:spPr>
          <a:xfrm>
            <a:off x="3513240" y="2218680"/>
            <a:ext cx="246600" cy="237240"/>
          </a:xfrm>
          <a:prstGeom prst="rect">
            <a:avLst/>
          </a:prstGeom>
          <a:solidFill>
            <a:srgbClr val="ed7d31"/>
          </a:solidFill>
          <a:ln cap="rnd" w="12604">
            <a:solidFill>
              <a:srgbClr val="ed7d3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000" spc="-1" strike="noStrike">
                <a:solidFill>
                  <a:srgbClr val="ffffff"/>
                </a:solidFill>
                <a:latin typeface="Arial"/>
                <a:ea typeface="맑은 고딕"/>
              </a:rPr>
              <a:t>1</a:t>
            </a:r>
            <a:endParaRPr b="0" lang="en-US" sz="10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84" name="직사각형 93"/>
          <p:cNvSpPr/>
          <p:nvPr/>
        </p:nvSpPr>
        <p:spPr>
          <a:xfrm>
            <a:off x="1589760" y="2399760"/>
            <a:ext cx="246600" cy="237240"/>
          </a:xfrm>
          <a:prstGeom prst="rect">
            <a:avLst/>
          </a:prstGeom>
          <a:solidFill>
            <a:srgbClr val="ed7d31"/>
          </a:solidFill>
          <a:ln cap="rnd" w="12604">
            <a:solidFill>
              <a:srgbClr val="ed7d3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000" spc="-1" strike="noStrike">
                <a:solidFill>
                  <a:srgbClr val="ffffff"/>
                </a:solidFill>
                <a:latin typeface="Arial"/>
                <a:ea typeface="맑은 고딕"/>
              </a:rPr>
              <a:t>2</a:t>
            </a:r>
            <a:endParaRPr b="0" lang="en-US" sz="10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85" name="직사각형 94"/>
          <p:cNvSpPr/>
          <p:nvPr/>
        </p:nvSpPr>
        <p:spPr>
          <a:xfrm>
            <a:off x="1589760" y="3922920"/>
            <a:ext cx="246600" cy="237240"/>
          </a:xfrm>
          <a:prstGeom prst="rect">
            <a:avLst/>
          </a:prstGeom>
          <a:solidFill>
            <a:srgbClr val="ed7d31"/>
          </a:solidFill>
          <a:ln cap="rnd" w="12604">
            <a:solidFill>
              <a:srgbClr val="ed7d3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000" spc="-1" strike="noStrike">
                <a:solidFill>
                  <a:srgbClr val="ffffff"/>
                </a:solidFill>
                <a:latin typeface="Arial"/>
                <a:ea typeface="맑은 고딕"/>
              </a:rPr>
              <a:t>3</a:t>
            </a:r>
            <a:endParaRPr b="0" lang="en-US" sz="10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86" name="직사각형 95"/>
          <p:cNvSpPr/>
          <p:nvPr/>
        </p:nvSpPr>
        <p:spPr>
          <a:xfrm>
            <a:off x="2190240" y="2190240"/>
            <a:ext cx="246600" cy="237240"/>
          </a:xfrm>
          <a:prstGeom prst="rect">
            <a:avLst/>
          </a:prstGeom>
          <a:solidFill>
            <a:srgbClr val="ed7d31"/>
          </a:solidFill>
          <a:ln cap="rnd" w="12604">
            <a:solidFill>
              <a:srgbClr val="ed7d3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000" spc="-1" strike="noStrike">
                <a:solidFill>
                  <a:srgbClr val="ffffff"/>
                </a:solidFill>
                <a:latin typeface="Arial"/>
                <a:ea typeface="맑은 고딕"/>
              </a:rPr>
              <a:t>2</a:t>
            </a:r>
            <a:endParaRPr b="0" lang="en-US" sz="1000" spc="-1" strike="noStrike">
              <a:solidFill>
                <a:srgbClr val="000000"/>
              </a:solidFill>
              <a:latin typeface="맑은 고딕"/>
            </a:endParaRPr>
          </a:p>
        </p:txBody>
      </p:sp>
      <p:pic>
        <p:nvPicPr>
          <p:cNvPr id="387" name="그림 31" descr=""/>
          <p:cNvPicPr/>
          <p:nvPr/>
        </p:nvPicPr>
        <p:blipFill>
          <a:blip r:embed="rId2"/>
          <a:stretch/>
        </p:blipFill>
        <p:spPr>
          <a:xfrm>
            <a:off x="1475280" y="846000"/>
            <a:ext cx="5544720" cy="6010920"/>
          </a:xfrm>
          <a:prstGeom prst="rect">
            <a:avLst/>
          </a:prstGeom>
          <a:ln w="254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그림 24" descr=""/>
          <p:cNvPicPr/>
          <p:nvPr/>
        </p:nvPicPr>
        <p:blipFill>
          <a:blip r:embed="rId1"/>
          <a:stretch/>
        </p:blipFill>
        <p:spPr>
          <a:xfrm>
            <a:off x="1426680" y="765720"/>
            <a:ext cx="7087680" cy="4812120"/>
          </a:xfrm>
          <a:prstGeom prst="rect">
            <a:avLst/>
          </a:prstGeom>
          <a:ln w="0">
            <a:noFill/>
          </a:ln>
        </p:spPr>
      </p:pic>
      <p:graphicFrame>
        <p:nvGraphicFramePr>
          <p:cNvPr id="389" name="표 11"/>
          <p:cNvGraphicFramePr/>
          <p:nvPr/>
        </p:nvGraphicFramePr>
        <p:xfrm>
          <a:off x="-9360" y="-9360"/>
          <a:ext cx="12199320" cy="6973200"/>
        </p:xfrm>
        <a:graphic>
          <a:graphicData uri="http://schemas.openxmlformats.org/drawingml/2006/table">
            <a:tbl>
              <a:tblPr/>
              <a:tblGrid>
                <a:gridCol w="853920"/>
                <a:gridCol w="3465000"/>
                <a:gridCol w="836280"/>
                <a:gridCol w="3706200"/>
                <a:gridCol w="844200"/>
                <a:gridCol w="1174320"/>
                <a:gridCol w="727920"/>
                <a:gridCol w="591840"/>
              </a:tblGrid>
              <a:tr h="25020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화면 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ID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SAH-005-312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화면 명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견적요청서 상세페이지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요구사항 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ID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 gridSpan="3"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Malgun Gothic"/>
                          <a:ea typeface="맑은 고딕"/>
                        </a:rPr>
                        <a:t>URQ005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  <a:tr h="45252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개요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 gridSpan="3"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업체의 제안서 상세보기 페이지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사용자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일반회원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,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업체회원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개발자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김충현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259680">
                <a:tc gridSpan="4">
                  <a:txBody>
                    <a:bodyPr anchor="t">
                      <a:noAutofit/>
                    </a:bodyPr>
                    <a:p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gridSpan="4"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chemeClr val="accent1"/>
                          </a:solidFill>
                          <a:latin typeface="맑은 고딕"/>
                        </a:rPr>
                        <a:t>*</a:t>
                      </a:r>
                      <a:r>
                        <a:rPr b="0" lang="ko-KR" sz="1000" spc="-1" strike="noStrike">
                          <a:solidFill>
                            <a:schemeClr val="accent1"/>
                          </a:solidFill>
                          <a:latin typeface="맑은 고딕"/>
                        </a:rPr>
                        <a:t>화면설명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1.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해당제안서 업체이름 표시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2.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업체가 등록한 제안서 첨부파일 표시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3.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업체가 입력한 한 마디 표시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4.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물품금액과 행사진행비를 합산한 총금액 표시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5.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제안서 채택버튼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chemeClr val="accent1"/>
                          </a:solidFill>
                          <a:latin typeface="맑은 고딕"/>
                          <a:ea typeface="Malgun Gothic"/>
                        </a:rPr>
                        <a:t>*</a:t>
                      </a:r>
                      <a:r>
                        <a:rPr b="0" lang="ko-KR" sz="1000" spc="-1" strike="noStrike">
                          <a:solidFill>
                            <a:schemeClr val="accent1"/>
                          </a:solidFill>
                          <a:latin typeface="맑은 고딕"/>
                          <a:ea typeface="Malgun Gothic"/>
                        </a:rPr>
                        <a:t>특이사항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</a:tbl>
          </a:graphicData>
        </a:graphic>
      </p:graphicFrame>
      <p:pic>
        <p:nvPicPr>
          <p:cNvPr id="390" name="그림 25" descr=""/>
          <p:cNvPicPr/>
          <p:nvPr/>
        </p:nvPicPr>
        <p:blipFill>
          <a:blip r:embed="rId2"/>
          <a:stretch/>
        </p:blipFill>
        <p:spPr>
          <a:xfrm>
            <a:off x="1248840" y="891000"/>
            <a:ext cx="6589800" cy="5837400"/>
          </a:xfrm>
          <a:prstGeom prst="rect">
            <a:avLst/>
          </a:prstGeom>
          <a:ln w="0">
            <a:noFill/>
          </a:ln>
        </p:spPr>
      </p:pic>
      <p:sp>
        <p:nvSpPr>
          <p:cNvPr id="391" name="직사각형 80"/>
          <p:cNvSpPr/>
          <p:nvPr/>
        </p:nvSpPr>
        <p:spPr>
          <a:xfrm>
            <a:off x="2922840" y="1998360"/>
            <a:ext cx="246960" cy="237240"/>
          </a:xfrm>
          <a:prstGeom prst="rect">
            <a:avLst/>
          </a:prstGeom>
          <a:solidFill>
            <a:schemeClr val="accent2"/>
          </a:solidFill>
          <a:ln>
            <a:solidFill>
              <a:srgbClr val="ed7d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chemeClr val="lt1"/>
                </a:solidFill>
                <a:latin typeface="맑은 고딕"/>
                <a:ea typeface="맑은 고딕"/>
              </a:rPr>
              <a:t>1</a:t>
            </a:r>
            <a:endParaRPr b="0" lang="en-US" sz="10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92" name="직사각형 81"/>
          <p:cNvSpPr/>
          <p:nvPr/>
        </p:nvSpPr>
        <p:spPr>
          <a:xfrm>
            <a:off x="2925360" y="2868480"/>
            <a:ext cx="246960" cy="237240"/>
          </a:xfrm>
          <a:prstGeom prst="rect">
            <a:avLst/>
          </a:prstGeom>
          <a:solidFill>
            <a:schemeClr val="accent2"/>
          </a:solidFill>
          <a:ln>
            <a:solidFill>
              <a:srgbClr val="ed7d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chemeClr val="lt1"/>
                </a:solidFill>
                <a:latin typeface="맑은 고딕"/>
                <a:ea typeface="맑은 고딕"/>
              </a:rPr>
              <a:t>2</a:t>
            </a:r>
            <a:endParaRPr b="0" lang="en-US" sz="10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93" name="직사각형 82"/>
          <p:cNvSpPr/>
          <p:nvPr/>
        </p:nvSpPr>
        <p:spPr>
          <a:xfrm>
            <a:off x="2929320" y="4117680"/>
            <a:ext cx="246960" cy="237240"/>
          </a:xfrm>
          <a:prstGeom prst="rect">
            <a:avLst/>
          </a:prstGeom>
          <a:solidFill>
            <a:schemeClr val="accent2"/>
          </a:solidFill>
          <a:ln>
            <a:solidFill>
              <a:srgbClr val="ed7d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chemeClr val="lt1"/>
                </a:solidFill>
                <a:latin typeface="맑은 고딕"/>
                <a:ea typeface="맑은 고딕"/>
              </a:rPr>
              <a:t>3</a:t>
            </a:r>
            <a:endParaRPr b="0" lang="en-US" sz="10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94" name="직사각형 83"/>
          <p:cNvSpPr/>
          <p:nvPr/>
        </p:nvSpPr>
        <p:spPr>
          <a:xfrm>
            <a:off x="4379040" y="4703400"/>
            <a:ext cx="246960" cy="237240"/>
          </a:xfrm>
          <a:prstGeom prst="rect">
            <a:avLst/>
          </a:prstGeom>
          <a:solidFill>
            <a:schemeClr val="accent2"/>
          </a:solidFill>
          <a:ln>
            <a:solidFill>
              <a:srgbClr val="ed7d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chemeClr val="lt1"/>
                </a:solidFill>
                <a:latin typeface="맑은 고딕"/>
                <a:ea typeface="맑은 고딕"/>
              </a:rPr>
              <a:t>4</a:t>
            </a:r>
            <a:endParaRPr b="0" lang="en-US" sz="10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95" name="직사각형 84"/>
          <p:cNvSpPr/>
          <p:nvPr/>
        </p:nvSpPr>
        <p:spPr>
          <a:xfrm>
            <a:off x="2910600" y="5400360"/>
            <a:ext cx="246960" cy="237240"/>
          </a:xfrm>
          <a:prstGeom prst="rect">
            <a:avLst/>
          </a:prstGeom>
          <a:solidFill>
            <a:schemeClr val="accent2"/>
          </a:solidFill>
          <a:ln>
            <a:solidFill>
              <a:srgbClr val="ed7d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chemeClr val="lt1"/>
                </a:solidFill>
                <a:latin typeface="맑은 고딕"/>
                <a:ea typeface="맑은 고딕"/>
              </a:rPr>
              <a:t>5</a:t>
            </a:r>
            <a:endParaRPr b="0" lang="en-US" sz="1000" spc="-1" strike="noStrike">
              <a:solidFill>
                <a:srgbClr val="000000"/>
              </a:solidFill>
              <a:latin typeface="맑은 고딕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6" name="그림 1" descr=""/>
          <p:cNvPicPr/>
          <p:nvPr/>
        </p:nvPicPr>
        <p:blipFill>
          <a:blip r:embed="rId1"/>
          <a:stretch/>
        </p:blipFill>
        <p:spPr>
          <a:xfrm>
            <a:off x="1426320" y="765360"/>
            <a:ext cx="7087320" cy="4811400"/>
          </a:xfrm>
          <a:prstGeom prst="rect">
            <a:avLst/>
          </a:prstGeom>
          <a:ln w="25400">
            <a:noFill/>
          </a:ln>
        </p:spPr>
      </p:pic>
      <p:graphicFrame>
        <p:nvGraphicFramePr>
          <p:cNvPr id="397" name="표 2"/>
          <p:cNvGraphicFramePr/>
          <p:nvPr/>
        </p:nvGraphicFramePr>
        <p:xfrm>
          <a:off x="-7920" y="-7920"/>
          <a:ext cx="12198240" cy="7058160"/>
        </p:xfrm>
        <a:graphic>
          <a:graphicData uri="http://schemas.openxmlformats.org/drawingml/2006/table">
            <a:tbl>
              <a:tblPr/>
              <a:tblGrid>
                <a:gridCol w="851040"/>
                <a:gridCol w="3465360"/>
                <a:gridCol w="836640"/>
                <a:gridCol w="3706920"/>
                <a:gridCol w="843120"/>
                <a:gridCol w="1175040"/>
                <a:gridCol w="727200"/>
                <a:gridCol w="593280"/>
              </a:tblGrid>
              <a:tr h="247680"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ko-KR" sz="1000" spc="-1" strike="noStrike">
                          <a:solidFill>
                            <a:srgbClr val="000000"/>
                          </a:solidFill>
                          <a:latin typeface="Calibri"/>
                          <a:ea typeface="굴림"/>
                        </a:rPr>
                        <a:t>화면 </a:t>
                      </a:r>
                      <a:r>
                        <a:rPr b="1" lang="en-US" sz="1000" spc="-1" strike="noStrike">
                          <a:solidFill>
                            <a:srgbClr val="000000"/>
                          </a:solidFill>
                          <a:latin typeface="Calibri"/>
                          <a:ea typeface="굴림"/>
                        </a:rPr>
                        <a:t>ID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n-US" sz="1000" spc="-1" strike="noStrike">
                          <a:solidFill>
                            <a:srgbClr val="000000"/>
                          </a:solidFill>
                          <a:latin typeface="Calibri"/>
                          <a:ea typeface="굴림"/>
                        </a:rPr>
                        <a:t>SAH-005-313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ko-KR" sz="1000" spc="-1" strike="noStrike">
                          <a:solidFill>
                            <a:srgbClr val="000000"/>
                          </a:solidFill>
                          <a:latin typeface="Calibri"/>
                          <a:ea typeface="굴림"/>
                        </a:rPr>
                        <a:t>화면 명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ko-KR" sz="1000" spc="-1" strike="noStrike">
                          <a:solidFill>
                            <a:srgbClr val="000000"/>
                          </a:solidFill>
                          <a:latin typeface="Calibri"/>
                          <a:ea typeface="굴림"/>
                        </a:rPr>
                        <a:t>견적서 상세페이지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ko-KR" sz="1000" spc="-1" strike="noStrike">
                          <a:solidFill>
                            <a:srgbClr val="000000"/>
                          </a:solidFill>
                          <a:latin typeface="Calibri"/>
                          <a:ea typeface="굴림"/>
                        </a:rPr>
                        <a:t>요구사항 </a:t>
                      </a:r>
                      <a:r>
                        <a:rPr b="1" lang="en-US" sz="1000" spc="-1" strike="noStrike">
                          <a:solidFill>
                            <a:srgbClr val="000000"/>
                          </a:solidFill>
                          <a:latin typeface="Calibri"/>
                          <a:ea typeface="굴림"/>
                        </a:rPr>
                        <a:t>ID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 gridSpan="3"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Malgun Gothic"/>
                          <a:ea typeface="맑은 고딕"/>
                        </a:rPr>
                        <a:t>URQ005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  <a:tr h="452520"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개요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 gridSpan="3"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견적서 삭제 전 재확인 하는 화면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사용자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일반회원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개발자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김충현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260760">
                <a:tc gridSpan="4">
                  <a:txBody>
                    <a:bodyPr lIns="91080" rIns="9108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gridSpan="4"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4472c4"/>
                          </a:solidFill>
                          <a:latin typeface="Arial"/>
                          <a:ea typeface="바탕"/>
                        </a:rPr>
                        <a:t>*</a:t>
                      </a:r>
                      <a:r>
                        <a:rPr b="0" lang="ko-KR" sz="1000" spc="-1" strike="noStrike">
                          <a:solidFill>
                            <a:srgbClr val="4472c4"/>
                          </a:solidFill>
                          <a:latin typeface="Arial"/>
                          <a:ea typeface="바탕"/>
                        </a:rPr>
                        <a:t>화면설명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Malgun Gothic"/>
                          <a:ea typeface="맑은 고딕"/>
                        </a:rPr>
                        <a:t>1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. OK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클릭 시 견적요청서 삭제기능 실행 및 견적요청서 게시판으로 이동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4472c4"/>
                          </a:solidFill>
                          <a:latin typeface="Arial"/>
                          <a:ea typeface="바탕"/>
                        </a:rPr>
                        <a:t>*</a:t>
                      </a:r>
                      <a:r>
                        <a:rPr b="0" lang="ko-KR" sz="1000" spc="-1" strike="noStrike">
                          <a:solidFill>
                            <a:srgbClr val="4472c4"/>
                          </a:solidFill>
                          <a:latin typeface="Arial"/>
                          <a:ea typeface="바탕"/>
                        </a:rPr>
                        <a:t>특이사항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</a:tbl>
          </a:graphicData>
        </a:graphic>
      </p:graphicFrame>
      <p:pic>
        <p:nvPicPr>
          <p:cNvPr id="398" name="그림 3" descr=""/>
          <p:cNvPicPr/>
          <p:nvPr/>
        </p:nvPicPr>
        <p:blipFill>
          <a:blip r:embed="rId2"/>
          <a:stretch/>
        </p:blipFill>
        <p:spPr>
          <a:xfrm>
            <a:off x="513000" y="808560"/>
            <a:ext cx="7761960" cy="6048360"/>
          </a:xfrm>
          <a:prstGeom prst="rect">
            <a:avLst/>
          </a:prstGeom>
          <a:ln w="25400">
            <a:noFill/>
          </a:ln>
        </p:spPr>
      </p:pic>
      <p:sp>
        <p:nvSpPr>
          <p:cNvPr id="399" name="직사각형 4"/>
          <p:cNvSpPr/>
          <p:nvPr/>
        </p:nvSpPr>
        <p:spPr>
          <a:xfrm>
            <a:off x="4580280" y="1999440"/>
            <a:ext cx="246600" cy="237240"/>
          </a:xfrm>
          <a:prstGeom prst="rect">
            <a:avLst/>
          </a:prstGeom>
          <a:solidFill>
            <a:srgbClr val="ed7d31"/>
          </a:solidFill>
          <a:ln cap="rnd" w="12604">
            <a:solidFill>
              <a:srgbClr val="ed7d3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000" spc="-1" strike="noStrike">
                <a:solidFill>
                  <a:srgbClr val="ffffff"/>
                </a:solidFill>
                <a:latin typeface="Arial"/>
                <a:ea typeface="맑은 고딕"/>
              </a:rPr>
              <a:t>1</a:t>
            </a:r>
            <a:endParaRPr b="0" lang="en-US" sz="1000" spc="-1" strike="noStrike">
              <a:solidFill>
                <a:srgbClr val="000000"/>
              </a:solidFill>
              <a:latin typeface="맑은 고딕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0" name="그림 1" descr=""/>
          <p:cNvPicPr/>
          <p:nvPr/>
        </p:nvPicPr>
        <p:blipFill>
          <a:blip r:embed="rId1"/>
          <a:stretch/>
        </p:blipFill>
        <p:spPr>
          <a:xfrm>
            <a:off x="1426320" y="765360"/>
            <a:ext cx="7087320" cy="4811400"/>
          </a:xfrm>
          <a:prstGeom prst="rect">
            <a:avLst/>
          </a:prstGeom>
          <a:ln w="25400">
            <a:noFill/>
          </a:ln>
        </p:spPr>
      </p:pic>
      <p:graphicFrame>
        <p:nvGraphicFramePr>
          <p:cNvPr id="401" name="표 2"/>
          <p:cNvGraphicFramePr/>
          <p:nvPr/>
        </p:nvGraphicFramePr>
        <p:xfrm>
          <a:off x="-7920" y="-7920"/>
          <a:ext cx="12198240" cy="7058160"/>
        </p:xfrm>
        <a:graphic>
          <a:graphicData uri="http://schemas.openxmlformats.org/drawingml/2006/table">
            <a:tbl>
              <a:tblPr/>
              <a:tblGrid>
                <a:gridCol w="851040"/>
                <a:gridCol w="3465360"/>
                <a:gridCol w="836640"/>
                <a:gridCol w="3706920"/>
                <a:gridCol w="843120"/>
                <a:gridCol w="1175040"/>
                <a:gridCol w="727200"/>
                <a:gridCol w="593280"/>
              </a:tblGrid>
              <a:tr h="247680"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ko-KR" sz="1000" spc="-1" strike="noStrike">
                          <a:solidFill>
                            <a:srgbClr val="000000"/>
                          </a:solidFill>
                          <a:latin typeface="Calibri"/>
                          <a:ea typeface="굴림"/>
                        </a:rPr>
                        <a:t>화면 </a:t>
                      </a:r>
                      <a:r>
                        <a:rPr b="1" lang="en-US" sz="1000" spc="-1" strike="noStrike">
                          <a:solidFill>
                            <a:srgbClr val="000000"/>
                          </a:solidFill>
                          <a:latin typeface="Calibri"/>
                          <a:ea typeface="굴림"/>
                        </a:rPr>
                        <a:t>ID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n-US" sz="1000" spc="-1" strike="noStrike">
                          <a:solidFill>
                            <a:srgbClr val="000000"/>
                          </a:solidFill>
                          <a:latin typeface="Calibri"/>
                          <a:ea typeface="굴림"/>
                        </a:rPr>
                        <a:t>SAH-006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ko-KR" sz="1000" spc="-1" strike="noStrike">
                          <a:solidFill>
                            <a:srgbClr val="000000"/>
                          </a:solidFill>
                          <a:latin typeface="Calibri"/>
                          <a:ea typeface="굴림"/>
                        </a:rPr>
                        <a:t>화면 명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ko-KR" sz="1000" spc="-1" strike="noStrike">
                          <a:solidFill>
                            <a:srgbClr val="000000"/>
                          </a:solidFill>
                          <a:latin typeface="Calibri"/>
                          <a:ea typeface="굴림"/>
                        </a:rPr>
                        <a:t>대여쇼핑몰 페이지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ko-KR" sz="1000" spc="-1" strike="noStrike">
                          <a:solidFill>
                            <a:srgbClr val="000000"/>
                          </a:solidFill>
                          <a:latin typeface="Calibri"/>
                          <a:ea typeface="굴림"/>
                        </a:rPr>
                        <a:t>요구사항 </a:t>
                      </a:r>
                      <a:r>
                        <a:rPr b="1" lang="en-US" sz="1000" spc="-1" strike="noStrike">
                          <a:solidFill>
                            <a:srgbClr val="000000"/>
                          </a:solidFill>
                          <a:latin typeface="Calibri"/>
                          <a:ea typeface="굴림"/>
                        </a:rPr>
                        <a:t>ID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 gridSpan="3"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Malgun Gothic"/>
                          <a:ea typeface="맑은 고딕"/>
                        </a:rPr>
                        <a:t>URQ006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  <a:tr h="452520"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개요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 gridSpan="3"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대여물품 쇼핑몰 메인화면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.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사용자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전체회원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개발자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김충현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260760">
                <a:tc gridSpan="4">
                  <a:txBody>
                    <a:bodyPr lIns="91080" rIns="9108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gridSpan="4"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4472c4"/>
                          </a:solidFill>
                          <a:latin typeface="Arial"/>
                          <a:ea typeface="바탕"/>
                        </a:rPr>
                        <a:t>*</a:t>
                      </a:r>
                      <a:r>
                        <a:rPr b="0" lang="ko-KR" sz="1000" spc="-1" strike="noStrike">
                          <a:solidFill>
                            <a:srgbClr val="4472c4"/>
                          </a:solidFill>
                          <a:latin typeface="Arial"/>
                          <a:ea typeface="바탕"/>
                        </a:rPr>
                        <a:t>화면설명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Malgun Gothic"/>
                          <a:ea typeface="맑은 고딕"/>
                        </a:rPr>
                        <a:t>1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.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클릭시 해당 카테고리의 전체 물품리스트 표시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2.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정렬기준별 물품리스트 조회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3.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장바구니목록에 해당물품 추가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4.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장바구니에 있는 물품개수 표시 및 클릭시 장바구니     페이지로 이동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4472c4"/>
                          </a:solidFill>
                          <a:latin typeface="Arial"/>
                          <a:ea typeface="바탕"/>
                        </a:rPr>
                        <a:t>*</a:t>
                      </a:r>
                      <a:r>
                        <a:rPr b="0" lang="ko-KR" sz="1000" spc="-1" strike="noStrike">
                          <a:solidFill>
                            <a:srgbClr val="4472c4"/>
                          </a:solidFill>
                          <a:latin typeface="Arial"/>
                          <a:ea typeface="바탕"/>
                        </a:rPr>
                        <a:t>특이사항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</a:tbl>
          </a:graphicData>
        </a:graphic>
      </p:graphicFrame>
      <p:pic>
        <p:nvPicPr>
          <p:cNvPr id="402" name="그림 3" descr=""/>
          <p:cNvPicPr/>
          <p:nvPr/>
        </p:nvPicPr>
        <p:blipFill>
          <a:blip r:embed="rId2"/>
          <a:stretch/>
        </p:blipFill>
        <p:spPr>
          <a:xfrm>
            <a:off x="0" y="767160"/>
            <a:ext cx="8856360" cy="6093000"/>
          </a:xfrm>
          <a:prstGeom prst="rect">
            <a:avLst/>
          </a:prstGeom>
          <a:ln w="25400">
            <a:noFill/>
          </a:ln>
        </p:spPr>
      </p:pic>
      <p:sp>
        <p:nvSpPr>
          <p:cNvPr id="403" name="직사각형 4"/>
          <p:cNvSpPr/>
          <p:nvPr/>
        </p:nvSpPr>
        <p:spPr>
          <a:xfrm>
            <a:off x="55440" y="1103760"/>
            <a:ext cx="246600" cy="237240"/>
          </a:xfrm>
          <a:prstGeom prst="rect">
            <a:avLst/>
          </a:prstGeom>
          <a:solidFill>
            <a:srgbClr val="ed7d31"/>
          </a:solidFill>
          <a:ln cap="rnd" w="12604">
            <a:solidFill>
              <a:srgbClr val="ed7d3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000" spc="-1" strike="noStrike">
                <a:solidFill>
                  <a:srgbClr val="ffffff"/>
                </a:solidFill>
                <a:latin typeface="Arial"/>
                <a:ea typeface="맑은 고딕"/>
              </a:rPr>
              <a:t>1</a:t>
            </a:r>
            <a:endParaRPr b="0" lang="en-US" sz="10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04" name="직사각형 5"/>
          <p:cNvSpPr/>
          <p:nvPr/>
        </p:nvSpPr>
        <p:spPr>
          <a:xfrm>
            <a:off x="55440" y="1656360"/>
            <a:ext cx="246600" cy="237240"/>
          </a:xfrm>
          <a:prstGeom prst="rect">
            <a:avLst/>
          </a:prstGeom>
          <a:solidFill>
            <a:srgbClr val="ed7d31"/>
          </a:solidFill>
          <a:ln cap="rnd" w="12604">
            <a:solidFill>
              <a:srgbClr val="ed7d3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000" spc="-1" strike="noStrike">
                <a:solidFill>
                  <a:srgbClr val="ffffff"/>
                </a:solidFill>
                <a:latin typeface="Arial"/>
                <a:ea typeface="맑은 고딕"/>
              </a:rPr>
              <a:t>2</a:t>
            </a:r>
            <a:endParaRPr b="0" lang="en-US" sz="10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05" name="직사각형 6"/>
          <p:cNvSpPr/>
          <p:nvPr/>
        </p:nvSpPr>
        <p:spPr>
          <a:xfrm>
            <a:off x="5333400" y="2295000"/>
            <a:ext cx="246600" cy="237240"/>
          </a:xfrm>
          <a:prstGeom prst="rect">
            <a:avLst/>
          </a:prstGeom>
          <a:solidFill>
            <a:srgbClr val="ed7d31"/>
          </a:solidFill>
          <a:ln cap="rnd" w="12604">
            <a:solidFill>
              <a:srgbClr val="ed7d3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000" spc="-1" strike="noStrike">
                <a:solidFill>
                  <a:srgbClr val="ffffff"/>
                </a:solidFill>
                <a:latin typeface="Arial"/>
                <a:ea typeface="맑은 고딕"/>
              </a:rPr>
              <a:t>3</a:t>
            </a:r>
            <a:endParaRPr b="0" lang="en-US" sz="10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06" name="직사각형 7"/>
          <p:cNvSpPr/>
          <p:nvPr/>
        </p:nvSpPr>
        <p:spPr>
          <a:xfrm>
            <a:off x="7285320" y="3171600"/>
            <a:ext cx="246600" cy="237240"/>
          </a:xfrm>
          <a:prstGeom prst="rect">
            <a:avLst/>
          </a:prstGeom>
          <a:solidFill>
            <a:srgbClr val="ed7d31"/>
          </a:solidFill>
          <a:ln cap="rnd" w="12604">
            <a:solidFill>
              <a:srgbClr val="ed7d3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000" spc="-1" strike="noStrike">
                <a:solidFill>
                  <a:srgbClr val="ffffff"/>
                </a:solidFill>
                <a:latin typeface="Arial"/>
                <a:ea typeface="맑은 고딕"/>
              </a:rPr>
              <a:t>4</a:t>
            </a:r>
            <a:endParaRPr b="0" lang="en-US" sz="1000" spc="-1" strike="noStrike">
              <a:solidFill>
                <a:srgbClr val="000000"/>
              </a:solidFill>
              <a:latin typeface="맑은 고딕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9" name="표 2"/>
          <p:cNvGraphicFramePr/>
          <p:nvPr/>
        </p:nvGraphicFramePr>
        <p:xfrm>
          <a:off x="97200" y="71280"/>
          <a:ext cx="11990160" cy="12863520"/>
        </p:xfrm>
        <a:graphic>
          <a:graphicData uri="http://schemas.openxmlformats.org/drawingml/2006/table">
            <a:tbl>
              <a:tblPr/>
              <a:tblGrid>
                <a:gridCol w="815760"/>
                <a:gridCol w="3329640"/>
                <a:gridCol w="747360"/>
                <a:gridCol w="3657600"/>
                <a:gridCol w="852120"/>
                <a:gridCol w="1173240"/>
                <a:gridCol w="672840"/>
                <a:gridCol w="741960"/>
              </a:tblGrid>
              <a:tr h="26028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함초롬돋움"/>
                        </a:rPr>
                        <a:t>화면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함초롬돋움"/>
                        </a:rPr>
                        <a:t> 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함초롬돋움"/>
                        </a:rPr>
                        <a:t>ID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함초롬돋움"/>
                        </a:rPr>
                        <a:t>SAH001-02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함초롬돋움"/>
                        </a:rPr>
                        <a:t>화면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함초롬돋움"/>
                        </a:rPr>
                        <a:t> 명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함초롬돋움"/>
                        </a:rPr>
                        <a:t>일반회원회원가입폼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함초롬돋움"/>
                        </a:rPr>
                        <a:t>요구사항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함초롬돋움"/>
                        </a:rPr>
                        <a:t>ID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 gridSpan="3"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함초롬돋움"/>
                        </a:rPr>
                        <a:t>URQ001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  <a:tr h="29628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함초롬돋움"/>
                        </a:rPr>
                        <a:t>개요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 gridSpan="3"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함초롬돋움"/>
                        </a:rPr>
                        <a:t>일반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함초롬돋움"/>
                        </a:rPr>
                        <a:t> 회원 회원가입 폼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함초롬돋움"/>
                        </a:rPr>
                        <a:t>사용자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함초롬돋움"/>
                        </a:rPr>
                        <a:t>전체회원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함초롬돋움"/>
                        </a:rPr>
                        <a:t>개발자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함초롬돋움"/>
                        </a:rPr>
                        <a:t>천세훈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153480">
                <a:tc gridSpan="4">
                  <a:txBody>
                    <a:bodyPr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gridSpan="4"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맑은 고딕"/>
                          <a:ea typeface="함초롬돋움"/>
                        </a:rPr>
                        <a:t>*</a:t>
                      </a:r>
                      <a:r>
                        <a:rPr b="0" lang="ko-KR" sz="1000" spc="-1" strike="noStrike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맑은 고딕"/>
                          <a:ea typeface="함초롬돋움"/>
                        </a:rPr>
                        <a:t>화면설명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함초롬돋움"/>
                        </a:rPr>
                        <a:t>1.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함초롬돋움"/>
                        </a:rPr>
                        <a:t>회원정보 중 중복된 아이디 유무 검사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함초롬돋움"/>
                        </a:rPr>
                        <a:t>(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함초롬돋움"/>
                        </a:rPr>
                        <a:t>필수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함초롬돋움"/>
                        </a:rPr>
                        <a:t>)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함초롬돋움"/>
                        </a:rPr>
                        <a:t>2.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함초롬돋움"/>
                        </a:rPr>
                        <a:t>메일로 인증번호가 발송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함초롬돋움"/>
                        </a:rPr>
                        <a:t>3.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함초롬돋움"/>
                        </a:rPr>
                        <a:t>발송된 인증번호와 대조하여 인증번호 확인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함초롬돋움"/>
                        </a:rPr>
                        <a:t>(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함초롬돋움"/>
                        </a:rPr>
                        <a:t>필수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함초롬돋움"/>
                        </a:rPr>
                        <a:t>)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함초롬돋움"/>
                        </a:rPr>
                        <a:t>4. sms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함초롬돋움"/>
                        </a:rPr>
                        <a:t>수신동의 시 휴대폰 인증버튼이 생성된다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함초롬돋움"/>
                        </a:rPr>
                        <a:t>.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함초롬돋움"/>
                        </a:rPr>
                        <a:t>(api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함초롬돋움"/>
                        </a:rPr>
                        <a:t>를 이용하여 휴대폰 본인인증 진행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함초롬돋움"/>
                        </a:rPr>
                        <a:t>)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함초롬돋움"/>
                        </a:rPr>
                        <a:t>5.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함초롬돋움"/>
                        </a:rPr>
                        <a:t>필요한 자격증정보를 수동으로 입력하거나 파일을 불러올 수 있도록한다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함초롬돋움"/>
                        </a:rPr>
                        <a:t>.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함초롬돋움"/>
                        </a:rPr>
                        <a:t>6.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함초롬돋움"/>
                        </a:rPr>
                        <a:t>여러개의 자격증을 등록할 경우 하단에 리스트 형식으로 추가하며 버튼을 눌러 삭제 또한 가능하다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함초롬돋움"/>
                        </a:rPr>
                        <a:t>7.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함초롬돋움"/>
                        </a:rPr>
                        <a:t>필수 항목을 확인하여 회원가입 처리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맑은 고딕"/>
                          <a:ea typeface="함초롬돋움"/>
                        </a:rPr>
                        <a:t>*</a:t>
                      </a:r>
                      <a:r>
                        <a:rPr b="0" lang="ko-KR" sz="1000" spc="-1" strike="noStrike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맑은 고딕"/>
                          <a:ea typeface="함초롬돋움"/>
                        </a:rPr>
                        <a:t>특이사항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  <a:tr h="6153480">
                <a:tc gridSpan="4">
                  <a:txBody>
                    <a:bodyPr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gridSpan="4">
                  <a:txBody>
                    <a:bodyPr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</a:tbl>
          </a:graphicData>
        </a:graphic>
      </p:graphicFrame>
      <p:pic>
        <p:nvPicPr>
          <p:cNvPr id="300" name="slide2_picture1" descr="/temp/fImage57098493458.png"/>
          <p:cNvPicPr/>
          <p:nvPr/>
        </p:nvPicPr>
        <p:blipFill>
          <a:blip r:embed="rId1"/>
          <a:stretch/>
        </p:blipFill>
        <p:spPr>
          <a:xfrm>
            <a:off x="165600" y="996840"/>
            <a:ext cx="8370720" cy="4347360"/>
          </a:xfrm>
          <a:prstGeom prst="rect">
            <a:avLst/>
          </a:prstGeom>
          <a:ln w="0">
            <a:noFill/>
          </a:ln>
        </p:spPr>
      </p:pic>
      <p:sp>
        <p:nvSpPr>
          <p:cNvPr id="301" name="slide2_shape1"/>
          <p:cNvSpPr/>
          <p:nvPr/>
        </p:nvSpPr>
        <p:spPr>
          <a:xfrm>
            <a:off x="3634920" y="2133000"/>
            <a:ext cx="184320" cy="184320"/>
          </a:xfrm>
          <a:prstGeom prst="round1Rect">
            <a:avLst>
              <a:gd name="adj" fmla="val 16667"/>
            </a:avLst>
          </a:prstGeom>
          <a:solidFill>
            <a:srgbClr val="ed7d31"/>
          </a:solidFill>
          <a:ln>
            <a:solidFill>
              <a:srgbClr val="ae5a2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chemeClr val="lt1"/>
                </a:solidFill>
                <a:latin typeface="맑은 고딕"/>
                <a:ea typeface="맑은 고딕"/>
              </a:rPr>
              <a:t>1</a:t>
            </a:r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02" name="slide2_shape2"/>
          <p:cNvSpPr/>
          <p:nvPr/>
        </p:nvSpPr>
        <p:spPr>
          <a:xfrm>
            <a:off x="3641040" y="3162240"/>
            <a:ext cx="184320" cy="184320"/>
          </a:xfrm>
          <a:prstGeom prst="round1Rect">
            <a:avLst>
              <a:gd name="adj" fmla="val 16667"/>
            </a:avLst>
          </a:prstGeom>
          <a:solidFill>
            <a:srgbClr val="ed7d31"/>
          </a:solidFill>
          <a:ln>
            <a:solidFill>
              <a:srgbClr val="ae5a2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chemeClr val="lt1"/>
                </a:solidFill>
                <a:latin typeface="맑은 고딕"/>
                <a:ea typeface="맑은 고딕"/>
              </a:rPr>
              <a:t>2</a:t>
            </a:r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03" name="slide2_shape3"/>
          <p:cNvSpPr/>
          <p:nvPr/>
        </p:nvSpPr>
        <p:spPr>
          <a:xfrm>
            <a:off x="3636720" y="3582000"/>
            <a:ext cx="184320" cy="184320"/>
          </a:xfrm>
          <a:prstGeom prst="round1Rect">
            <a:avLst>
              <a:gd name="adj" fmla="val 16667"/>
            </a:avLst>
          </a:prstGeom>
          <a:solidFill>
            <a:srgbClr val="ed7d31"/>
          </a:solidFill>
          <a:ln>
            <a:solidFill>
              <a:srgbClr val="ae5a2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chemeClr val="lt1"/>
                </a:solidFill>
                <a:latin typeface="맑은 고딕"/>
                <a:ea typeface="맑은 고딕"/>
              </a:rPr>
              <a:t>3</a:t>
            </a:r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04" name="slide2_shape4"/>
          <p:cNvSpPr/>
          <p:nvPr/>
        </p:nvSpPr>
        <p:spPr>
          <a:xfrm>
            <a:off x="1194480" y="4698360"/>
            <a:ext cx="184320" cy="184320"/>
          </a:xfrm>
          <a:prstGeom prst="round1Rect">
            <a:avLst>
              <a:gd name="adj" fmla="val 16667"/>
            </a:avLst>
          </a:prstGeom>
          <a:solidFill>
            <a:srgbClr val="ed7d31"/>
          </a:solidFill>
          <a:ln>
            <a:solidFill>
              <a:srgbClr val="ae5a2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chemeClr val="lt1"/>
                </a:solidFill>
                <a:latin typeface="맑은 고딕"/>
                <a:ea typeface="맑은 고딕"/>
              </a:rPr>
              <a:t>4</a:t>
            </a:r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05" name="slide2_shape5"/>
          <p:cNvSpPr/>
          <p:nvPr/>
        </p:nvSpPr>
        <p:spPr>
          <a:xfrm>
            <a:off x="7710840" y="1671480"/>
            <a:ext cx="184320" cy="184320"/>
          </a:xfrm>
          <a:prstGeom prst="round1Rect">
            <a:avLst>
              <a:gd name="adj" fmla="val 16667"/>
            </a:avLst>
          </a:prstGeom>
          <a:solidFill>
            <a:srgbClr val="ed7d31"/>
          </a:solidFill>
          <a:ln>
            <a:solidFill>
              <a:srgbClr val="ae5a2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chemeClr val="lt1"/>
                </a:solidFill>
                <a:latin typeface="맑은 고딕"/>
                <a:ea typeface="맑은 고딕"/>
              </a:rPr>
              <a:t>5</a:t>
            </a:r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06" name="slide2_shape6"/>
          <p:cNvSpPr/>
          <p:nvPr/>
        </p:nvSpPr>
        <p:spPr>
          <a:xfrm>
            <a:off x="7717320" y="3244680"/>
            <a:ext cx="184320" cy="184320"/>
          </a:xfrm>
          <a:prstGeom prst="round1Rect">
            <a:avLst>
              <a:gd name="adj" fmla="val 16667"/>
            </a:avLst>
          </a:prstGeom>
          <a:solidFill>
            <a:srgbClr val="ed7d31"/>
          </a:solidFill>
          <a:ln>
            <a:solidFill>
              <a:srgbClr val="ae5a2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chemeClr val="lt1"/>
                </a:solidFill>
                <a:latin typeface="맑은 고딕"/>
                <a:ea typeface="맑은 고딕"/>
              </a:rPr>
              <a:t>6</a:t>
            </a:r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07" name="slide2_shape7"/>
          <p:cNvSpPr/>
          <p:nvPr/>
        </p:nvSpPr>
        <p:spPr>
          <a:xfrm>
            <a:off x="7026840" y="4600440"/>
            <a:ext cx="184320" cy="184320"/>
          </a:xfrm>
          <a:prstGeom prst="round1Rect">
            <a:avLst>
              <a:gd name="adj" fmla="val 16667"/>
            </a:avLst>
          </a:prstGeom>
          <a:solidFill>
            <a:srgbClr val="ed7d31"/>
          </a:solidFill>
          <a:ln>
            <a:solidFill>
              <a:srgbClr val="ae5a2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chemeClr val="lt1"/>
                </a:solidFill>
                <a:latin typeface="맑은 고딕"/>
                <a:ea typeface="맑은 고딕"/>
              </a:rPr>
              <a:t>7</a:t>
            </a:r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7" name="그림 1" descr=""/>
          <p:cNvPicPr/>
          <p:nvPr/>
        </p:nvPicPr>
        <p:blipFill>
          <a:blip r:embed="rId1"/>
          <a:stretch/>
        </p:blipFill>
        <p:spPr>
          <a:xfrm>
            <a:off x="1426320" y="765360"/>
            <a:ext cx="7087320" cy="4811400"/>
          </a:xfrm>
          <a:prstGeom prst="rect">
            <a:avLst/>
          </a:prstGeom>
          <a:ln w="25400">
            <a:noFill/>
          </a:ln>
        </p:spPr>
      </p:pic>
      <p:graphicFrame>
        <p:nvGraphicFramePr>
          <p:cNvPr id="408" name="표 2"/>
          <p:cNvGraphicFramePr/>
          <p:nvPr/>
        </p:nvGraphicFramePr>
        <p:xfrm>
          <a:off x="-7920" y="-7920"/>
          <a:ext cx="12198240" cy="7058160"/>
        </p:xfrm>
        <a:graphic>
          <a:graphicData uri="http://schemas.openxmlformats.org/drawingml/2006/table">
            <a:tbl>
              <a:tblPr/>
              <a:tblGrid>
                <a:gridCol w="851040"/>
                <a:gridCol w="3465360"/>
                <a:gridCol w="836640"/>
                <a:gridCol w="3706920"/>
                <a:gridCol w="843120"/>
                <a:gridCol w="1175040"/>
                <a:gridCol w="727200"/>
                <a:gridCol w="593280"/>
              </a:tblGrid>
              <a:tr h="247680"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ko-KR" sz="1000" spc="-1" strike="noStrike">
                          <a:solidFill>
                            <a:srgbClr val="000000"/>
                          </a:solidFill>
                          <a:latin typeface="Calibri"/>
                          <a:ea typeface="굴림"/>
                        </a:rPr>
                        <a:t>화면 </a:t>
                      </a:r>
                      <a:r>
                        <a:rPr b="1" lang="en-US" sz="1000" spc="-1" strike="noStrike">
                          <a:solidFill>
                            <a:srgbClr val="000000"/>
                          </a:solidFill>
                          <a:latin typeface="Calibri"/>
                          <a:ea typeface="굴림"/>
                        </a:rPr>
                        <a:t>ID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n-US" sz="1000" spc="-1" strike="noStrike">
                          <a:solidFill>
                            <a:srgbClr val="000000"/>
                          </a:solidFill>
                          <a:latin typeface="Calibri"/>
                          <a:ea typeface="굴림"/>
                        </a:rPr>
                        <a:t>SAH-007-314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ko-KR" sz="1000" spc="-1" strike="noStrike">
                          <a:solidFill>
                            <a:srgbClr val="000000"/>
                          </a:solidFill>
                          <a:latin typeface="Calibri"/>
                          <a:ea typeface="굴림"/>
                        </a:rPr>
                        <a:t>화면 명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ko-KR" sz="1000" spc="-1" strike="noStrike">
                          <a:solidFill>
                            <a:srgbClr val="000000"/>
                          </a:solidFill>
                          <a:latin typeface="Calibri"/>
                          <a:ea typeface="굴림"/>
                        </a:rPr>
                        <a:t>대여물품 상세페이지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ko-KR" sz="1000" spc="-1" strike="noStrike">
                          <a:solidFill>
                            <a:srgbClr val="000000"/>
                          </a:solidFill>
                          <a:latin typeface="Calibri"/>
                          <a:ea typeface="굴림"/>
                        </a:rPr>
                        <a:t>요구사항 </a:t>
                      </a:r>
                      <a:r>
                        <a:rPr b="1" lang="en-US" sz="1000" spc="-1" strike="noStrike">
                          <a:solidFill>
                            <a:srgbClr val="000000"/>
                          </a:solidFill>
                          <a:latin typeface="Calibri"/>
                          <a:ea typeface="굴림"/>
                        </a:rPr>
                        <a:t>ID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 gridSpan="3"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Malgun Gothic"/>
                          <a:ea typeface="맑은 고딕"/>
                        </a:rPr>
                        <a:t>URQ007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  <a:tr h="452520"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개요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 gridSpan="3"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대여물품의 상세내용을 볼 수있는 화면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.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사용자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전체회원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개발자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김충현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260760">
                <a:tc gridSpan="4">
                  <a:txBody>
                    <a:bodyPr lIns="91080" rIns="9108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gridSpan="4"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4472c4"/>
                          </a:solidFill>
                          <a:latin typeface="Arial"/>
                          <a:ea typeface="바탕"/>
                        </a:rPr>
                        <a:t>*</a:t>
                      </a:r>
                      <a:r>
                        <a:rPr b="0" lang="ko-KR" sz="1000" spc="-1" strike="noStrike">
                          <a:solidFill>
                            <a:srgbClr val="4472c4"/>
                          </a:solidFill>
                          <a:latin typeface="Arial"/>
                          <a:ea typeface="바탕"/>
                        </a:rPr>
                        <a:t>화면설명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Malgun Gothic"/>
                          <a:ea typeface="맑은 고딕"/>
                        </a:rPr>
                        <a:t>1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.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물품대표이미지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Malgun Gothic"/>
                          <a:ea typeface="맑은 고딕"/>
                        </a:rPr>
                        <a:t>2.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물품 기본정보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3.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물품 개수 증가 및 감소 버튼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4,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장바구니에 추가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5.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장바구니 페이지로 이동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4472c4"/>
                          </a:solidFill>
                          <a:latin typeface="Arial"/>
                          <a:ea typeface="바탕"/>
                        </a:rPr>
                        <a:t>*</a:t>
                      </a:r>
                      <a:r>
                        <a:rPr b="0" lang="ko-KR" sz="1000" spc="-1" strike="noStrike">
                          <a:solidFill>
                            <a:srgbClr val="4472c4"/>
                          </a:solidFill>
                          <a:latin typeface="Arial"/>
                          <a:ea typeface="바탕"/>
                        </a:rPr>
                        <a:t>특이사항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</a:tbl>
          </a:graphicData>
        </a:graphic>
      </p:graphicFrame>
      <p:pic>
        <p:nvPicPr>
          <p:cNvPr id="409" name="그림 3" descr=""/>
          <p:cNvPicPr/>
          <p:nvPr/>
        </p:nvPicPr>
        <p:blipFill>
          <a:blip r:embed="rId2"/>
          <a:stretch/>
        </p:blipFill>
        <p:spPr>
          <a:xfrm>
            <a:off x="570240" y="717840"/>
            <a:ext cx="7657200" cy="2514600"/>
          </a:xfrm>
          <a:prstGeom prst="rect">
            <a:avLst/>
          </a:prstGeom>
          <a:ln w="25400">
            <a:noFill/>
          </a:ln>
        </p:spPr>
      </p:pic>
      <p:pic>
        <p:nvPicPr>
          <p:cNvPr id="410" name="그림 4" descr=""/>
          <p:cNvPicPr/>
          <p:nvPr/>
        </p:nvPicPr>
        <p:blipFill>
          <a:blip r:embed="rId3"/>
          <a:stretch/>
        </p:blipFill>
        <p:spPr>
          <a:xfrm>
            <a:off x="571680" y="3238560"/>
            <a:ext cx="7653960" cy="3713760"/>
          </a:xfrm>
          <a:prstGeom prst="rect">
            <a:avLst/>
          </a:prstGeom>
          <a:ln w="25400">
            <a:noFill/>
          </a:ln>
        </p:spPr>
      </p:pic>
      <p:sp>
        <p:nvSpPr>
          <p:cNvPr id="411" name="직사각형 5"/>
          <p:cNvSpPr/>
          <p:nvPr/>
        </p:nvSpPr>
        <p:spPr>
          <a:xfrm>
            <a:off x="703440" y="1075320"/>
            <a:ext cx="246600" cy="237240"/>
          </a:xfrm>
          <a:prstGeom prst="rect">
            <a:avLst/>
          </a:prstGeom>
          <a:solidFill>
            <a:srgbClr val="ed7d31"/>
          </a:solidFill>
          <a:ln cap="rnd" w="12604">
            <a:solidFill>
              <a:srgbClr val="ed7d3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000" spc="-1" strike="noStrike">
                <a:solidFill>
                  <a:srgbClr val="ffffff"/>
                </a:solidFill>
                <a:latin typeface="Arial"/>
                <a:ea typeface="맑은 고딕"/>
              </a:rPr>
              <a:t>1</a:t>
            </a:r>
            <a:endParaRPr b="0" lang="en-US" sz="10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12" name="직사각형 6"/>
          <p:cNvSpPr/>
          <p:nvPr/>
        </p:nvSpPr>
        <p:spPr>
          <a:xfrm>
            <a:off x="3238560" y="1037160"/>
            <a:ext cx="246600" cy="237240"/>
          </a:xfrm>
          <a:prstGeom prst="rect">
            <a:avLst/>
          </a:prstGeom>
          <a:solidFill>
            <a:srgbClr val="ed7d31"/>
          </a:solidFill>
          <a:ln cap="rnd" w="12604">
            <a:solidFill>
              <a:srgbClr val="ed7d3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000" spc="-1" strike="noStrike">
                <a:solidFill>
                  <a:srgbClr val="ffffff"/>
                </a:solidFill>
                <a:latin typeface="Arial"/>
                <a:ea typeface="맑은 고딕"/>
              </a:rPr>
              <a:t>2</a:t>
            </a:r>
            <a:endParaRPr b="0" lang="en-US" sz="10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13" name="직사각형 7"/>
          <p:cNvSpPr/>
          <p:nvPr/>
        </p:nvSpPr>
        <p:spPr>
          <a:xfrm>
            <a:off x="3333600" y="2056680"/>
            <a:ext cx="245160" cy="237240"/>
          </a:xfrm>
          <a:prstGeom prst="rect">
            <a:avLst/>
          </a:prstGeom>
          <a:solidFill>
            <a:srgbClr val="ed7d31"/>
          </a:solidFill>
          <a:ln cap="rnd" w="12604">
            <a:solidFill>
              <a:srgbClr val="ed7d3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000" spc="-1" strike="noStrike">
                <a:solidFill>
                  <a:srgbClr val="ffffff"/>
                </a:solidFill>
                <a:latin typeface="Arial"/>
                <a:ea typeface="맑은 고딕"/>
              </a:rPr>
              <a:t>3</a:t>
            </a:r>
            <a:endParaRPr b="0" lang="en-US" sz="10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14" name="직사각형 8"/>
          <p:cNvSpPr/>
          <p:nvPr/>
        </p:nvSpPr>
        <p:spPr>
          <a:xfrm>
            <a:off x="5638320" y="2571480"/>
            <a:ext cx="246600" cy="237240"/>
          </a:xfrm>
          <a:prstGeom prst="rect">
            <a:avLst/>
          </a:prstGeom>
          <a:solidFill>
            <a:srgbClr val="ed7d31"/>
          </a:solidFill>
          <a:ln cap="rnd" w="12604">
            <a:solidFill>
              <a:srgbClr val="ed7d3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000" spc="-1" strike="noStrike">
                <a:solidFill>
                  <a:srgbClr val="ffffff"/>
                </a:solidFill>
                <a:latin typeface="Arial"/>
                <a:ea typeface="맑은 고딕"/>
              </a:rPr>
              <a:t>4</a:t>
            </a:r>
            <a:endParaRPr b="0" lang="en-US" sz="10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15" name="직사각형 9"/>
          <p:cNvSpPr/>
          <p:nvPr/>
        </p:nvSpPr>
        <p:spPr>
          <a:xfrm>
            <a:off x="7723440" y="2571480"/>
            <a:ext cx="246600" cy="237240"/>
          </a:xfrm>
          <a:prstGeom prst="rect">
            <a:avLst/>
          </a:prstGeom>
          <a:solidFill>
            <a:srgbClr val="ed7d31"/>
          </a:solidFill>
          <a:ln cap="rnd" w="12604">
            <a:solidFill>
              <a:srgbClr val="ed7d3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000" spc="-1" strike="noStrike">
                <a:solidFill>
                  <a:srgbClr val="ffffff"/>
                </a:solidFill>
                <a:latin typeface="Arial"/>
                <a:ea typeface="맑은 고딕"/>
              </a:rPr>
              <a:t>5</a:t>
            </a:r>
            <a:endParaRPr b="0" lang="en-US" sz="1000" spc="-1" strike="noStrike">
              <a:solidFill>
                <a:srgbClr val="000000"/>
              </a:solidFill>
              <a:latin typeface="맑은 고딕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6" name="그림 1" descr=""/>
          <p:cNvPicPr/>
          <p:nvPr/>
        </p:nvPicPr>
        <p:blipFill>
          <a:blip r:embed="rId1"/>
          <a:stretch/>
        </p:blipFill>
        <p:spPr>
          <a:xfrm>
            <a:off x="1426320" y="765360"/>
            <a:ext cx="7087320" cy="4811400"/>
          </a:xfrm>
          <a:prstGeom prst="rect">
            <a:avLst/>
          </a:prstGeom>
          <a:ln w="25400">
            <a:noFill/>
          </a:ln>
        </p:spPr>
      </p:pic>
      <p:graphicFrame>
        <p:nvGraphicFramePr>
          <p:cNvPr id="417" name="표 2"/>
          <p:cNvGraphicFramePr/>
          <p:nvPr/>
        </p:nvGraphicFramePr>
        <p:xfrm>
          <a:off x="-7920" y="-7920"/>
          <a:ext cx="12198240" cy="7058160"/>
        </p:xfrm>
        <a:graphic>
          <a:graphicData uri="http://schemas.openxmlformats.org/drawingml/2006/table">
            <a:tbl>
              <a:tblPr/>
              <a:tblGrid>
                <a:gridCol w="851040"/>
                <a:gridCol w="3465360"/>
                <a:gridCol w="836640"/>
                <a:gridCol w="3706920"/>
                <a:gridCol w="843120"/>
                <a:gridCol w="1175040"/>
                <a:gridCol w="727200"/>
                <a:gridCol w="593280"/>
              </a:tblGrid>
              <a:tr h="247680"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ko-KR" sz="1000" spc="-1" strike="noStrike">
                          <a:solidFill>
                            <a:srgbClr val="000000"/>
                          </a:solidFill>
                          <a:latin typeface="Calibri"/>
                          <a:ea typeface="굴림"/>
                        </a:rPr>
                        <a:t>화면 </a:t>
                      </a:r>
                      <a:r>
                        <a:rPr b="1" lang="en-US" sz="1000" spc="-1" strike="noStrike">
                          <a:solidFill>
                            <a:srgbClr val="000000"/>
                          </a:solidFill>
                          <a:latin typeface="Calibri"/>
                          <a:ea typeface="굴림"/>
                        </a:rPr>
                        <a:t>ID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n-US" sz="1000" spc="-1" strike="noStrike">
                          <a:solidFill>
                            <a:srgbClr val="000000"/>
                          </a:solidFill>
                          <a:latin typeface="Calibri"/>
                          <a:ea typeface="굴림"/>
                        </a:rPr>
                        <a:t>SAH-007-315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ko-KR" sz="1000" spc="-1" strike="noStrike">
                          <a:solidFill>
                            <a:srgbClr val="000000"/>
                          </a:solidFill>
                          <a:latin typeface="Calibri"/>
                          <a:ea typeface="굴림"/>
                        </a:rPr>
                        <a:t>화면 명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ko-KR" sz="1000" spc="-1" strike="noStrike">
                          <a:solidFill>
                            <a:srgbClr val="000000"/>
                          </a:solidFill>
                          <a:latin typeface="Calibri"/>
                          <a:ea typeface="굴림"/>
                        </a:rPr>
                        <a:t>대여물품 상세페이지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ko-KR" sz="1000" spc="-1" strike="noStrike">
                          <a:solidFill>
                            <a:srgbClr val="000000"/>
                          </a:solidFill>
                          <a:latin typeface="Calibri"/>
                          <a:ea typeface="굴림"/>
                        </a:rPr>
                        <a:t>요구사항 </a:t>
                      </a:r>
                      <a:r>
                        <a:rPr b="1" lang="en-US" sz="1000" spc="-1" strike="noStrike">
                          <a:solidFill>
                            <a:srgbClr val="000000"/>
                          </a:solidFill>
                          <a:latin typeface="Calibri"/>
                          <a:ea typeface="굴림"/>
                        </a:rPr>
                        <a:t>ID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 gridSpan="3"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Malgun Gothic"/>
                          <a:ea typeface="맑은 고딕"/>
                        </a:rPr>
                        <a:t>URQ007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  <a:tr h="452520"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개요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 gridSpan="3"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대여물품 상세페이지 하단의 물품후기 리스트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사용자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전체회원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개발자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김충현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260760">
                <a:tc gridSpan="4">
                  <a:txBody>
                    <a:bodyPr lIns="91080" rIns="9108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gridSpan="4"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4472c4"/>
                          </a:solidFill>
                          <a:latin typeface="Arial"/>
                          <a:ea typeface="바탕"/>
                        </a:rPr>
                        <a:t>*</a:t>
                      </a:r>
                      <a:r>
                        <a:rPr b="0" lang="ko-KR" sz="1000" spc="-1" strike="noStrike">
                          <a:solidFill>
                            <a:srgbClr val="4472c4"/>
                          </a:solidFill>
                          <a:latin typeface="Arial"/>
                          <a:ea typeface="바탕"/>
                        </a:rPr>
                        <a:t>화면설명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Malgun Gothic"/>
                          <a:ea typeface="맑은 고딕"/>
                        </a:rPr>
                        <a:t>1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.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후기 리스트 표시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(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이미지등록된 후기는 카메라 이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  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모티콘 표시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)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2.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해당 행 클릭시 후기내용 아래에 표시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3.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작성자 아이디 마스킹 표시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4472c4"/>
                          </a:solidFill>
                          <a:latin typeface="Arial"/>
                          <a:ea typeface="바탕"/>
                        </a:rPr>
                        <a:t>*</a:t>
                      </a:r>
                      <a:r>
                        <a:rPr b="0" lang="ko-KR" sz="1000" spc="-1" strike="noStrike">
                          <a:solidFill>
                            <a:srgbClr val="4472c4"/>
                          </a:solidFill>
                          <a:latin typeface="Arial"/>
                          <a:ea typeface="바탕"/>
                        </a:rPr>
                        <a:t>특이사항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</a:tbl>
          </a:graphicData>
        </a:graphic>
      </p:graphicFrame>
      <p:sp>
        <p:nvSpPr>
          <p:cNvPr id="418" name="직사각형 3"/>
          <p:cNvSpPr/>
          <p:nvPr/>
        </p:nvSpPr>
        <p:spPr>
          <a:xfrm>
            <a:off x="713160" y="1246680"/>
            <a:ext cx="246600" cy="237240"/>
          </a:xfrm>
          <a:prstGeom prst="rect">
            <a:avLst/>
          </a:prstGeom>
          <a:solidFill>
            <a:srgbClr val="ed7d31"/>
          </a:solidFill>
          <a:ln cap="rnd" w="12604">
            <a:solidFill>
              <a:srgbClr val="ed7d3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000" spc="-1" strike="noStrike">
                <a:solidFill>
                  <a:srgbClr val="ffffff"/>
                </a:solidFill>
                <a:latin typeface="Arial"/>
                <a:ea typeface="맑은 고딕"/>
              </a:rPr>
              <a:t>1</a:t>
            </a:r>
            <a:endParaRPr b="0" lang="en-US" sz="1000" spc="-1" strike="noStrike">
              <a:solidFill>
                <a:srgbClr val="000000"/>
              </a:solidFill>
              <a:latin typeface="맑은 고딕"/>
            </a:endParaRPr>
          </a:p>
        </p:txBody>
      </p:sp>
      <p:pic>
        <p:nvPicPr>
          <p:cNvPr id="419" name="그림 4" descr=""/>
          <p:cNvPicPr/>
          <p:nvPr/>
        </p:nvPicPr>
        <p:blipFill>
          <a:blip r:embed="rId2"/>
          <a:stretch/>
        </p:blipFill>
        <p:spPr>
          <a:xfrm>
            <a:off x="1380240" y="972000"/>
            <a:ext cx="6675840" cy="5635440"/>
          </a:xfrm>
          <a:prstGeom prst="rect">
            <a:avLst/>
          </a:prstGeom>
          <a:ln w="25400">
            <a:noFill/>
          </a:ln>
        </p:spPr>
      </p:pic>
      <p:sp>
        <p:nvSpPr>
          <p:cNvPr id="420" name="직사각형 5"/>
          <p:cNvSpPr/>
          <p:nvPr/>
        </p:nvSpPr>
        <p:spPr>
          <a:xfrm>
            <a:off x="6419520" y="1770840"/>
            <a:ext cx="246600" cy="237240"/>
          </a:xfrm>
          <a:prstGeom prst="rect">
            <a:avLst/>
          </a:prstGeom>
          <a:solidFill>
            <a:srgbClr val="ed7d31"/>
          </a:solidFill>
          <a:ln cap="rnd" w="12604">
            <a:solidFill>
              <a:srgbClr val="ed7d3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000" spc="-1" strike="noStrike">
                <a:solidFill>
                  <a:srgbClr val="ffffff"/>
                </a:solidFill>
                <a:latin typeface="Arial"/>
                <a:ea typeface="맑은 고딕"/>
              </a:rPr>
              <a:t>3</a:t>
            </a:r>
            <a:endParaRPr b="0" lang="en-US" sz="10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21" name="직사각형 6"/>
          <p:cNvSpPr/>
          <p:nvPr/>
        </p:nvSpPr>
        <p:spPr>
          <a:xfrm>
            <a:off x="360360" y="1837440"/>
            <a:ext cx="246600" cy="237240"/>
          </a:xfrm>
          <a:prstGeom prst="rect">
            <a:avLst/>
          </a:prstGeom>
          <a:solidFill>
            <a:srgbClr val="ed7d31"/>
          </a:solidFill>
          <a:ln cap="rnd" w="12604">
            <a:solidFill>
              <a:srgbClr val="ed7d3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000" spc="-1" strike="noStrike">
                <a:solidFill>
                  <a:srgbClr val="ffffff"/>
                </a:solidFill>
                <a:latin typeface="Arial"/>
                <a:ea typeface="맑은 고딕"/>
              </a:rPr>
              <a:t>2</a:t>
            </a:r>
            <a:endParaRPr b="0" lang="en-US" sz="1000" spc="-1" strike="noStrike">
              <a:solidFill>
                <a:srgbClr val="000000"/>
              </a:solidFill>
              <a:latin typeface="맑은 고딕"/>
            </a:endParaRPr>
          </a:p>
        </p:txBody>
      </p:sp>
      <p:pic>
        <p:nvPicPr>
          <p:cNvPr id="422" name="그림 7" descr=""/>
          <p:cNvPicPr/>
          <p:nvPr/>
        </p:nvPicPr>
        <p:blipFill>
          <a:blip r:embed="rId3"/>
          <a:stretch/>
        </p:blipFill>
        <p:spPr>
          <a:xfrm>
            <a:off x="589320" y="960840"/>
            <a:ext cx="820080" cy="5581440"/>
          </a:xfrm>
          <a:prstGeom prst="rect">
            <a:avLst/>
          </a:prstGeom>
          <a:ln w="25400">
            <a:noFill/>
          </a:ln>
        </p:spPr>
      </p:pic>
      <p:sp>
        <p:nvSpPr>
          <p:cNvPr id="423" name="직사각형 8"/>
          <p:cNvSpPr/>
          <p:nvPr/>
        </p:nvSpPr>
        <p:spPr>
          <a:xfrm>
            <a:off x="265320" y="856080"/>
            <a:ext cx="246600" cy="237240"/>
          </a:xfrm>
          <a:prstGeom prst="rect">
            <a:avLst/>
          </a:prstGeom>
          <a:solidFill>
            <a:srgbClr val="ed7d31"/>
          </a:solidFill>
          <a:ln cap="rnd" w="12604">
            <a:solidFill>
              <a:srgbClr val="ed7d3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000" spc="-1" strike="noStrike">
                <a:solidFill>
                  <a:srgbClr val="ffffff"/>
                </a:solidFill>
                <a:latin typeface="Arial"/>
                <a:ea typeface="맑은 고딕"/>
              </a:rPr>
              <a:t>1</a:t>
            </a:r>
            <a:endParaRPr b="0" lang="en-US" sz="1000" spc="-1" strike="noStrike">
              <a:solidFill>
                <a:srgbClr val="000000"/>
              </a:solidFill>
              <a:latin typeface="맑은 고딕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4" name="그림 1" descr=""/>
          <p:cNvPicPr/>
          <p:nvPr/>
        </p:nvPicPr>
        <p:blipFill>
          <a:blip r:embed="rId1"/>
          <a:stretch/>
        </p:blipFill>
        <p:spPr>
          <a:xfrm>
            <a:off x="1426320" y="765360"/>
            <a:ext cx="7087320" cy="4811400"/>
          </a:xfrm>
          <a:prstGeom prst="rect">
            <a:avLst/>
          </a:prstGeom>
          <a:ln w="25400">
            <a:noFill/>
          </a:ln>
        </p:spPr>
      </p:pic>
      <p:graphicFrame>
        <p:nvGraphicFramePr>
          <p:cNvPr id="425" name="표 2"/>
          <p:cNvGraphicFramePr/>
          <p:nvPr/>
        </p:nvGraphicFramePr>
        <p:xfrm>
          <a:off x="-7920" y="-7920"/>
          <a:ext cx="12198240" cy="7058160"/>
        </p:xfrm>
        <a:graphic>
          <a:graphicData uri="http://schemas.openxmlformats.org/drawingml/2006/table">
            <a:tbl>
              <a:tblPr/>
              <a:tblGrid>
                <a:gridCol w="851040"/>
                <a:gridCol w="3465360"/>
                <a:gridCol w="836640"/>
                <a:gridCol w="3706920"/>
                <a:gridCol w="843120"/>
                <a:gridCol w="1175040"/>
                <a:gridCol w="727200"/>
                <a:gridCol w="593280"/>
              </a:tblGrid>
              <a:tr h="247680"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ko-KR" sz="1000" spc="-1" strike="noStrike">
                          <a:solidFill>
                            <a:srgbClr val="000000"/>
                          </a:solidFill>
                          <a:latin typeface="Calibri"/>
                          <a:ea typeface="굴림"/>
                        </a:rPr>
                        <a:t>화면 </a:t>
                      </a:r>
                      <a:r>
                        <a:rPr b="1" lang="en-US" sz="1000" spc="-1" strike="noStrike">
                          <a:solidFill>
                            <a:srgbClr val="000000"/>
                          </a:solidFill>
                          <a:latin typeface="Calibri"/>
                          <a:ea typeface="굴림"/>
                        </a:rPr>
                        <a:t>ID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n-US" sz="1000" spc="-1" strike="noStrike">
                          <a:solidFill>
                            <a:srgbClr val="000000"/>
                          </a:solidFill>
                          <a:latin typeface="Calibri"/>
                          <a:ea typeface="굴림"/>
                        </a:rPr>
                        <a:t>SAH-007-316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ko-KR" sz="1000" spc="-1" strike="noStrike">
                          <a:solidFill>
                            <a:srgbClr val="000000"/>
                          </a:solidFill>
                          <a:latin typeface="Calibri"/>
                          <a:ea typeface="굴림"/>
                        </a:rPr>
                        <a:t>화면 명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ko-KR" sz="1000" spc="-1" strike="noStrike">
                          <a:solidFill>
                            <a:srgbClr val="000000"/>
                          </a:solidFill>
                          <a:latin typeface="Calibri"/>
                          <a:ea typeface="굴림"/>
                        </a:rPr>
                        <a:t>대여물품 상세페이지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ko-KR" sz="1000" spc="-1" strike="noStrike">
                          <a:solidFill>
                            <a:srgbClr val="000000"/>
                          </a:solidFill>
                          <a:latin typeface="Calibri"/>
                          <a:ea typeface="굴림"/>
                        </a:rPr>
                        <a:t>요구사항 </a:t>
                      </a:r>
                      <a:r>
                        <a:rPr b="1" lang="en-US" sz="1000" spc="-1" strike="noStrike">
                          <a:solidFill>
                            <a:srgbClr val="000000"/>
                          </a:solidFill>
                          <a:latin typeface="Calibri"/>
                          <a:ea typeface="굴림"/>
                        </a:rPr>
                        <a:t>ID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 gridSpan="3"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Malgun Gothic"/>
                          <a:ea typeface="맑은 고딕"/>
                        </a:rPr>
                        <a:t>URQ007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  <a:tr h="452520"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개요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 gridSpan="3"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대여물품 상세페이지 하단의 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QnA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리스트 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사용자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전체회원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개발자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김충현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260760">
                <a:tc gridSpan="4">
                  <a:txBody>
                    <a:bodyPr lIns="91080" rIns="9108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gridSpan="4"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4472c4"/>
                          </a:solidFill>
                          <a:latin typeface="Arial"/>
                          <a:ea typeface="바탕"/>
                        </a:rPr>
                        <a:t>*</a:t>
                      </a:r>
                      <a:r>
                        <a:rPr b="0" lang="ko-KR" sz="1000" spc="-1" strike="noStrike">
                          <a:solidFill>
                            <a:srgbClr val="4472c4"/>
                          </a:solidFill>
                          <a:latin typeface="Arial"/>
                          <a:ea typeface="바탕"/>
                        </a:rPr>
                        <a:t>화면설명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Malgun Gothic"/>
                          <a:ea typeface="맑은 고딕"/>
                        </a:rPr>
                        <a:t>1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. QnA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리스트 출력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2.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 QnA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작성 팝업창 표시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3.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행 클릭시 해당 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QnA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의 문의내용 및 답변내용 표시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4472c4"/>
                          </a:solidFill>
                          <a:latin typeface="Arial"/>
                          <a:ea typeface="바탕"/>
                        </a:rPr>
                        <a:t>*</a:t>
                      </a:r>
                      <a:r>
                        <a:rPr b="0" lang="ko-KR" sz="1000" spc="-1" strike="noStrike">
                          <a:solidFill>
                            <a:srgbClr val="4472c4"/>
                          </a:solidFill>
                          <a:latin typeface="Arial"/>
                          <a:ea typeface="바탕"/>
                        </a:rPr>
                        <a:t>특이사항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</a:tbl>
          </a:graphicData>
        </a:graphic>
      </p:graphicFrame>
      <p:sp>
        <p:nvSpPr>
          <p:cNvPr id="426" name="직사각형 3"/>
          <p:cNvSpPr/>
          <p:nvPr/>
        </p:nvSpPr>
        <p:spPr>
          <a:xfrm>
            <a:off x="208080" y="1599480"/>
            <a:ext cx="246600" cy="237240"/>
          </a:xfrm>
          <a:prstGeom prst="rect">
            <a:avLst/>
          </a:prstGeom>
          <a:solidFill>
            <a:srgbClr val="ed7d31"/>
          </a:solidFill>
          <a:ln cap="rnd" w="12604">
            <a:solidFill>
              <a:srgbClr val="ed7d3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000" spc="-1" strike="noStrike">
                <a:solidFill>
                  <a:srgbClr val="ffffff"/>
                </a:solidFill>
                <a:latin typeface="Arial"/>
                <a:ea typeface="맑은 고딕"/>
              </a:rPr>
              <a:t>1</a:t>
            </a:r>
            <a:endParaRPr b="0" lang="en-US" sz="1000" spc="-1" strike="noStrike">
              <a:solidFill>
                <a:srgbClr val="000000"/>
              </a:solidFill>
              <a:latin typeface="맑은 고딕"/>
            </a:endParaRPr>
          </a:p>
        </p:txBody>
      </p:sp>
      <p:pic>
        <p:nvPicPr>
          <p:cNvPr id="427" name="그림 4" descr=""/>
          <p:cNvPicPr/>
          <p:nvPr/>
        </p:nvPicPr>
        <p:blipFill>
          <a:blip r:embed="rId2"/>
          <a:stretch/>
        </p:blipFill>
        <p:spPr>
          <a:xfrm>
            <a:off x="455760" y="1064160"/>
            <a:ext cx="8410320" cy="4736520"/>
          </a:xfrm>
          <a:prstGeom prst="rect">
            <a:avLst/>
          </a:prstGeom>
          <a:ln w="25400">
            <a:noFill/>
          </a:ln>
        </p:spPr>
      </p:pic>
      <p:sp>
        <p:nvSpPr>
          <p:cNvPr id="428" name="직사각형 5"/>
          <p:cNvSpPr/>
          <p:nvPr/>
        </p:nvSpPr>
        <p:spPr>
          <a:xfrm>
            <a:off x="6467040" y="1189440"/>
            <a:ext cx="1112400" cy="322920"/>
          </a:xfrm>
          <a:prstGeom prst="rect">
            <a:avLst/>
          </a:prstGeom>
          <a:solidFill>
            <a:srgbClr val="ffffff"/>
          </a:solidFill>
          <a:ln cap="rnd" w="12604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맑은 고딕"/>
              <a:ea typeface="DejaVu Sans"/>
            </a:endParaRPr>
          </a:p>
        </p:txBody>
      </p:sp>
      <p:sp>
        <p:nvSpPr>
          <p:cNvPr id="429" name="직사각형 6"/>
          <p:cNvSpPr/>
          <p:nvPr/>
        </p:nvSpPr>
        <p:spPr>
          <a:xfrm>
            <a:off x="7332840" y="1275480"/>
            <a:ext cx="246600" cy="237240"/>
          </a:xfrm>
          <a:prstGeom prst="rect">
            <a:avLst/>
          </a:prstGeom>
          <a:solidFill>
            <a:srgbClr val="ed7d31"/>
          </a:solidFill>
          <a:ln cap="rnd" w="12604">
            <a:solidFill>
              <a:srgbClr val="ed7d3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000" spc="-1" strike="noStrike">
                <a:solidFill>
                  <a:srgbClr val="ffffff"/>
                </a:solidFill>
                <a:latin typeface="Arial"/>
                <a:ea typeface="맑은 고딕"/>
              </a:rPr>
              <a:t>2</a:t>
            </a:r>
            <a:endParaRPr b="0" lang="en-US" sz="1000" spc="-1" strike="noStrike">
              <a:solidFill>
                <a:srgbClr val="000000"/>
              </a:solidFill>
              <a:latin typeface="맑은 고딕"/>
            </a:endParaRPr>
          </a:p>
        </p:txBody>
      </p:sp>
      <p:pic>
        <p:nvPicPr>
          <p:cNvPr id="430" name="그림 7" descr=""/>
          <p:cNvPicPr/>
          <p:nvPr/>
        </p:nvPicPr>
        <p:blipFill>
          <a:blip r:embed="rId3"/>
          <a:stretch/>
        </p:blipFill>
        <p:spPr>
          <a:xfrm>
            <a:off x="551160" y="4820400"/>
            <a:ext cx="8067240" cy="519840"/>
          </a:xfrm>
          <a:prstGeom prst="rect">
            <a:avLst/>
          </a:prstGeom>
          <a:ln w="25400">
            <a:noFill/>
          </a:ln>
        </p:spPr>
      </p:pic>
      <p:sp>
        <p:nvSpPr>
          <p:cNvPr id="431" name="직사각형 8"/>
          <p:cNvSpPr/>
          <p:nvPr/>
        </p:nvSpPr>
        <p:spPr>
          <a:xfrm>
            <a:off x="246240" y="4532760"/>
            <a:ext cx="246600" cy="237240"/>
          </a:xfrm>
          <a:prstGeom prst="rect">
            <a:avLst/>
          </a:prstGeom>
          <a:solidFill>
            <a:srgbClr val="ed7d31"/>
          </a:solidFill>
          <a:ln cap="rnd" w="12604">
            <a:solidFill>
              <a:srgbClr val="ed7d3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000" spc="-1" strike="noStrike">
                <a:solidFill>
                  <a:srgbClr val="ffffff"/>
                </a:solidFill>
                <a:latin typeface="Arial"/>
                <a:ea typeface="맑은 고딕"/>
              </a:rPr>
              <a:t>3</a:t>
            </a:r>
            <a:endParaRPr b="0" lang="en-US" sz="1000" spc="-1" strike="noStrike">
              <a:solidFill>
                <a:srgbClr val="000000"/>
              </a:solidFill>
              <a:latin typeface="맑은 고딕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2" name="그림 1" descr=""/>
          <p:cNvPicPr/>
          <p:nvPr/>
        </p:nvPicPr>
        <p:blipFill>
          <a:blip r:embed="rId1"/>
          <a:stretch/>
        </p:blipFill>
        <p:spPr>
          <a:xfrm>
            <a:off x="1426320" y="765360"/>
            <a:ext cx="7087320" cy="4811400"/>
          </a:xfrm>
          <a:prstGeom prst="rect">
            <a:avLst/>
          </a:prstGeom>
          <a:ln w="25400">
            <a:noFill/>
          </a:ln>
        </p:spPr>
      </p:pic>
      <p:graphicFrame>
        <p:nvGraphicFramePr>
          <p:cNvPr id="433" name="표 2"/>
          <p:cNvGraphicFramePr/>
          <p:nvPr/>
        </p:nvGraphicFramePr>
        <p:xfrm>
          <a:off x="-7920" y="-7920"/>
          <a:ext cx="12198240" cy="7058160"/>
        </p:xfrm>
        <a:graphic>
          <a:graphicData uri="http://schemas.openxmlformats.org/drawingml/2006/table">
            <a:tbl>
              <a:tblPr/>
              <a:tblGrid>
                <a:gridCol w="851040"/>
                <a:gridCol w="3465360"/>
                <a:gridCol w="836640"/>
                <a:gridCol w="3706920"/>
                <a:gridCol w="843120"/>
                <a:gridCol w="1175040"/>
                <a:gridCol w="727200"/>
                <a:gridCol w="593280"/>
              </a:tblGrid>
              <a:tr h="247680"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ko-KR" sz="1000" spc="-1" strike="noStrike">
                          <a:solidFill>
                            <a:srgbClr val="000000"/>
                          </a:solidFill>
                          <a:latin typeface="Calibri"/>
                          <a:ea typeface="굴림"/>
                        </a:rPr>
                        <a:t>화면 </a:t>
                      </a:r>
                      <a:r>
                        <a:rPr b="1" lang="en-US" sz="1000" spc="-1" strike="noStrike">
                          <a:solidFill>
                            <a:srgbClr val="000000"/>
                          </a:solidFill>
                          <a:latin typeface="Calibri"/>
                          <a:ea typeface="굴림"/>
                        </a:rPr>
                        <a:t>ID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n-US" sz="1000" spc="-1" strike="noStrike">
                          <a:solidFill>
                            <a:srgbClr val="000000"/>
                          </a:solidFill>
                          <a:latin typeface="Calibri"/>
                          <a:ea typeface="굴림"/>
                        </a:rPr>
                        <a:t>SAH-007-317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ko-KR" sz="1000" spc="-1" strike="noStrike">
                          <a:solidFill>
                            <a:srgbClr val="000000"/>
                          </a:solidFill>
                          <a:latin typeface="Calibri"/>
                          <a:ea typeface="굴림"/>
                        </a:rPr>
                        <a:t>화면 명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n-US" sz="1000" spc="-1" strike="noStrike">
                          <a:solidFill>
                            <a:srgbClr val="000000"/>
                          </a:solidFill>
                          <a:latin typeface="Calibri"/>
                          <a:ea typeface="굴림"/>
                        </a:rPr>
                        <a:t>QnA</a:t>
                      </a:r>
                      <a:r>
                        <a:rPr b="1" lang="ko-KR" sz="1000" spc="-1" strike="noStrike">
                          <a:solidFill>
                            <a:srgbClr val="000000"/>
                          </a:solidFill>
                          <a:latin typeface="Calibri"/>
                          <a:ea typeface="굴림"/>
                        </a:rPr>
                        <a:t>등록창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ko-KR" sz="1000" spc="-1" strike="noStrike">
                          <a:solidFill>
                            <a:srgbClr val="000000"/>
                          </a:solidFill>
                          <a:latin typeface="Calibri"/>
                          <a:ea typeface="굴림"/>
                        </a:rPr>
                        <a:t>요구사항 </a:t>
                      </a:r>
                      <a:r>
                        <a:rPr b="1" lang="en-US" sz="1000" spc="-1" strike="noStrike">
                          <a:solidFill>
                            <a:srgbClr val="000000"/>
                          </a:solidFill>
                          <a:latin typeface="Calibri"/>
                          <a:ea typeface="굴림"/>
                        </a:rPr>
                        <a:t>ID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 gridSpan="3"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Malgun Gothic"/>
                          <a:ea typeface="맑은 고딕"/>
                        </a:rPr>
                        <a:t>URQ007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  <a:tr h="452520"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개요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 gridSpan="3"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QnA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작성 및 등록 팝업창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사용자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전체회원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개발자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김충현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260760">
                <a:tc gridSpan="4">
                  <a:txBody>
                    <a:bodyPr lIns="91080" rIns="9108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gridSpan="4"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4472c4"/>
                          </a:solidFill>
                          <a:latin typeface="Arial"/>
                          <a:ea typeface="바탕"/>
                        </a:rPr>
                        <a:t>*</a:t>
                      </a:r>
                      <a:r>
                        <a:rPr b="0" lang="ko-KR" sz="1000" spc="-1" strike="noStrike">
                          <a:solidFill>
                            <a:srgbClr val="4472c4"/>
                          </a:solidFill>
                          <a:latin typeface="Arial"/>
                          <a:ea typeface="바탕"/>
                        </a:rPr>
                        <a:t>화면설명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Malgun Gothic"/>
                          <a:ea typeface="맑은 고딕"/>
                        </a:rPr>
                        <a:t>1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.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문의 유형 선택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(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전체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,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상품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/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배송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/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교환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/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환불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)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2.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문의 제목 입력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3.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문의내용 입력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4.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체크 시  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QnA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목록에서 제목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/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내용이 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"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비밀글입니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   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다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."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로 표시됨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.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5. QnA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등록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4472c4"/>
                          </a:solidFill>
                          <a:latin typeface="Arial"/>
                          <a:ea typeface="바탕"/>
                        </a:rPr>
                        <a:t>*</a:t>
                      </a:r>
                      <a:r>
                        <a:rPr b="0" lang="ko-KR" sz="1000" spc="-1" strike="noStrike">
                          <a:solidFill>
                            <a:srgbClr val="4472c4"/>
                          </a:solidFill>
                          <a:latin typeface="Arial"/>
                          <a:ea typeface="바탕"/>
                        </a:rPr>
                        <a:t>특이사항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</a:tbl>
          </a:graphicData>
        </a:graphic>
      </p:graphicFrame>
      <p:pic>
        <p:nvPicPr>
          <p:cNvPr id="434" name="그림 3" descr=""/>
          <p:cNvPicPr/>
          <p:nvPr/>
        </p:nvPicPr>
        <p:blipFill>
          <a:blip r:embed="rId2"/>
          <a:stretch/>
        </p:blipFill>
        <p:spPr>
          <a:xfrm>
            <a:off x="408240" y="1033920"/>
            <a:ext cx="8381520" cy="5130360"/>
          </a:xfrm>
          <a:prstGeom prst="rect">
            <a:avLst/>
          </a:prstGeom>
          <a:ln w="25400">
            <a:noFill/>
          </a:ln>
        </p:spPr>
      </p:pic>
      <p:sp>
        <p:nvSpPr>
          <p:cNvPr id="435" name="직사각형 4"/>
          <p:cNvSpPr/>
          <p:nvPr/>
        </p:nvSpPr>
        <p:spPr>
          <a:xfrm>
            <a:off x="3143160" y="2933640"/>
            <a:ext cx="246600" cy="237240"/>
          </a:xfrm>
          <a:prstGeom prst="rect">
            <a:avLst/>
          </a:prstGeom>
          <a:solidFill>
            <a:srgbClr val="ed7d31"/>
          </a:solidFill>
          <a:ln cap="rnd" w="12604">
            <a:solidFill>
              <a:srgbClr val="ed7d3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000" spc="-1" strike="noStrike">
                <a:solidFill>
                  <a:srgbClr val="ffffff"/>
                </a:solidFill>
                <a:latin typeface="Arial"/>
                <a:ea typeface="맑은 고딕"/>
              </a:rPr>
              <a:t>1</a:t>
            </a:r>
            <a:endParaRPr b="0" lang="en-US" sz="10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36" name="직사각형 5"/>
          <p:cNvSpPr/>
          <p:nvPr/>
        </p:nvSpPr>
        <p:spPr>
          <a:xfrm>
            <a:off x="6467040" y="1189440"/>
            <a:ext cx="1112400" cy="322920"/>
          </a:xfrm>
          <a:prstGeom prst="rect">
            <a:avLst/>
          </a:prstGeom>
          <a:solidFill>
            <a:srgbClr val="ffffff"/>
          </a:solidFill>
          <a:ln cap="rnd" w="12604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맑은 고딕"/>
              <a:ea typeface="DejaVu Sans"/>
            </a:endParaRPr>
          </a:p>
        </p:txBody>
      </p:sp>
      <p:sp>
        <p:nvSpPr>
          <p:cNvPr id="437" name="직사각형 6"/>
          <p:cNvSpPr/>
          <p:nvPr/>
        </p:nvSpPr>
        <p:spPr>
          <a:xfrm>
            <a:off x="3143160" y="3276360"/>
            <a:ext cx="246600" cy="235440"/>
          </a:xfrm>
          <a:prstGeom prst="rect">
            <a:avLst/>
          </a:prstGeom>
          <a:solidFill>
            <a:srgbClr val="ed7d31"/>
          </a:solidFill>
          <a:ln cap="rnd" w="12604">
            <a:solidFill>
              <a:srgbClr val="ed7d3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000" spc="-1" strike="noStrike">
                <a:solidFill>
                  <a:srgbClr val="ffffff"/>
                </a:solidFill>
                <a:latin typeface="Arial"/>
                <a:ea typeface="맑은 고딕"/>
              </a:rPr>
              <a:t>2</a:t>
            </a:r>
            <a:endParaRPr b="0" lang="en-US" sz="10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38" name="직사각형 7"/>
          <p:cNvSpPr/>
          <p:nvPr/>
        </p:nvSpPr>
        <p:spPr>
          <a:xfrm>
            <a:off x="3143160" y="3646440"/>
            <a:ext cx="246600" cy="237240"/>
          </a:xfrm>
          <a:prstGeom prst="rect">
            <a:avLst/>
          </a:prstGeom>
          <a:solidFill>
            <a:srgbClr val="ed7d31"/>
          </a:solidFill>
          <a:ln cap="rnd" w="12604">
            <a:solidFill>
              <a:srgbClr val="ed7d3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000" spc="-1" strike="noStrike">
                <a:solidFill>
                  <a:srgbClr val="ffffff"/>
                </a:solidFill>
                <a:latin typeface="Arial"/>
                <a:ea typeface="맑은 고딕"/>
              </a:rPr>
              <a:t>3</a:t>
            </a:r>
            <a:endParaRPr b="0" lang="en-US" sz="10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39" name="직사각형 8"/>
          <p:cNvSpPr/>
          <p:nvPr/>
        </p:nvSpPr>
        <p:spPr>
          <a:xfrm>
            <a:off x="4914000" y="2933640"/>
            <a:ext cx="246600" cy="237240"/>
          </a:xfrm>
          <a:prstGeom prst="rect">
            <a:avLst/>
          </a:prstGeom>
          <a:solidFill>
            <a:srgbClr val="ed7d31"/>
          </a:solidFill>
          <a:ln cap="rnd" w="12604">
            <a:solidFill>
              <a:srgbClr val="ed7d3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000" spc="-1" strike="noStrike">
                <a:solidFill>
                  <a:srgbClr val="ffffff"/>
                </a:solidFill>
                <a:latin typeface="Arial"/>
                <a:ea typeface="맑은 고딕"/>
              </a:rPr>
              <a:t>4</a:t>
            </a:r>
            <a:endParaRPr b="0" lang="en-US" sz="10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40" name="직사각형 9"/>
          <p:cNvSpPr/>
          <p:nvPr/>
        </p:nvSpPr>
        <p:spPr>
          <a:xfrm>
            <a:off x="3143160" y="4694760"/>
            <a:ext cx="246600" cy="237240"/>
          </a:xfrm>
          <a:prstGeom prst="rect">
            <a:avLst/>
          </a:prstGeom>
          <a:solidFill>
            <a:srgbClr val="ed7d31"/>
          </a:solidFill>
          <a:ln cap="rnd" w="12604">
            <a:solidFill>
              <a:srgbClr val="ed7d3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000" spc="-1" strike="noStrike">
                <a:solidFill>
                  <a:srgbClr val="ffffff"/>
                </a:solidFill>
                <a:latin typeface="Arial"/>
                <a:ea typeface="맑은 고딕"/>
              </a:rPr>
              <a:t>5</a:t>
            </a:r>
            <a:endParaRPr b="0" lang="en-US" sz="1000" spc="-1" strike="noStrike">
              <a:solidFill>
                <a:srgbClr val="000000"/>
              </a:solidFill>
              <a:latin typeface="맑은 고딕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1" name="그림 1" descr=""/>
          <p:cNvPicPr/>
          <p:nvPr/>
        </p:nvPicPr>
        <p:blipFill>
          <a:blip r:embed="rId1"/>
          <a:stretch/>
        </p:blipFill>
        <p:spPr>
          <a:xfrm>
            <a:off x="1426320" y="765360"/>
            <a:ext cx="7087320" cy="4811400"/>
          </a:xfrm>
          <a:prstGeom prst="rect">
            <a:avLst/>
          </a:prstGeom>
          <a:ln w="25400">
            <a:noFill/>
          </a:ln>
        </p:spPr>
      </p:pic>
      <p:graphicFrame>
        <p:nvGraphicFramePr>
          <p:cNvPr id="442" name="표 2"/>
          <p:cNvGraphicFramePr/>
          <p:nvPr/>
        </p:nvGraphicFramePr>
        <p:xfrm>
          <a:off x="-7920" y="-7920"/>
          <a:ext cx="12198240" cy="7058160"/>
        </p:xfrm>
        <a:graphic>
          <a:graphicData uri="http://schemas.openxmlformats.org/drawingml/2006/table">
            <a:tbl>
              <a:tblPr/>
              <a:tblGrid>
                <a:gridCol w="851040"/>
                <a:gridCol w="3465360"/>
                <a:gridCol w="836640"/>
                <a:gridCol w="3706920"/>
                <a:gridCol w="843120"/>
                <a:gridCol w="1175040"/>
                <a:gridCol w="727200"/>
                <a:gridCol w="593280"/>
              </a:tblGrid>
              <a:tr h="247680"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ko-KR" sz="1000" spc="-1" strike="noStrike">
                          <a:solidFill>
                            <a:srgbClr val="000000"/>
                          </a:solidFill>
                          <a:latin typeface="Calibri"/>
                          <a:ea typeface="굴림"/>
                        </a:rPr>
                        <a:t>화면 </a:t>
                      </a:r>
                      <a:r>
                        <a:rPr b="1" lang="en-US" sz="1000" spc="-1" strike="noStrike">
                          <a:solidFill>
                            <a:srgbClr val="000000"/>
                          </a:solidFill>
                          <a:latin typeface="Calibri"/>
                          <a:ea typeface="굴림"/>
                        </a:rPr>
                        <a:t>ID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n-US" sz="1000" spc="-1" strike="noStrike">
                          <a:solidFill>
                            <a:srgbClr val="000000"/>
                          </a:solidFill>
                          <a:latin typeface="Calibri"/>
                          <a:ea typeface="굴림"/>
                        </a:rPr>
                        <a:t>SAH-007-318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ko-KR" sz="1000" spc="-1" strike="noStrike">
                          <a:solidFill>
                            <a:srgbClr val="000000"/>
                          </a:solidFill>
                          <a:latin typeface="Calibri"/>
                          <a:ea typeface="굴림"/>
                        </a:rPr>
                        <a:t>화면 명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ko-KR" sz="1000" spc="-1" strike="noStrike">
                          <a:solidFill>
                            <a:srgbClr val="000000"/>
                          </a:solidFill>
                          <a:latin typeface="Calibri"/>
                          <a:ea typeface="굴림"/>
                        </a:rPr>
                        <a:t>대여물품 상세페이지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ko-KR" sz="1000" spc="-1" strike="noStrike">
                          <a:solidFill>
                            <a:srgbClr val="000000"/>
                          </a:solidFill>
                          <a:latin typeface="Calibri"/>
                          <a:ea typeface="굴림"/>
                        </a:rPr>
                        <a:t>요구사항 </a:t>
                      </a:r>
                      <a:r>
                        <a:rPr b="1" lang="en-US" sz="1000" spc="-1" strike="noStrike">
                          <a:solidFill>
                            <a:srgbClr val="000000"/>
                          </a:solidFill>
                          <a:latin typeface="Calibri"/>
                          <a:ea typeface="굴림"/>
                        </a:rPr>
                        <a:t>ID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 gridSpan="3"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Malgun Gothic"/>
                          <a:ea typeface="맑은 고딕"/>
                        </a:rPr>
                        <a:t>URQ007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  <a:tr h="452520"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개요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 gridSpan="3"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대여물품 상세페이지 하단의 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QnA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리스트 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사용자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전체회원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개발자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김충현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260760">
                <a:tc gridSpan="4">
                  <a:txBody>
                    <a:bodyPr lIns="91080" rIns="9108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gridSpan="4"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4472c4"/>
                          </a:solidFill>
                          <a:latin typeface="Arial"/>
                          <a:ea typeface="바탕"/>
                        </a:rPr>
                        <a:t>*</a:t>
                      </a:r>
                      <a:r>
                        <a:rPr b="0" lang="ko-KR" sz="1000" spc="-1" strike="noStrike">
                          <a:solidFill>
                            <a:srgbClr val="4472c4"/>
                          </a:solidFill>
                          <a:latin typeface="Arial"/>
                          <a:ea typeface="바탕"/>
                        </a:rPr>
                        <a:t>화면설명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4472c4"/>
                          </a:solidFill>
                          <a:latin typeface="Arial"/>
                          <a:ea typeface="바탕"/>
                        </a:rPr>
                        <a:t>*</a:t>
                      </a:r>
                      <a:r>
                        <a:rPr b="0" lang="ko-KR" sz="1000" spc="-1" strike="noStrike">
                          <a:solidFill>
                            <a:srgbClr val="4472c4"/>
                          </a:solidFill>
                          <a:latin typeface="Arial"/>
                          <a:ea typeface="바탕"/>
                        </a:rPr>
                        <a:t>특이사항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</a:tbl>
          </a:graphicData>
        </a:graphic>
      </p:graphicFrame>
      <p:sp>
        <p:nvSpPr>
          <p:cNvPr id="443" name="직사각형 3"/>
          <p:cNvSpPr/>
          <p:nvPr/>
        </p:nvSpPr>
        <p:spPr>
          <a:xfrm>
            <a:off x="6467040" y="1189440"/>
            <a:ext cx="1112400" cy="322920"/>
          </a:xfrm>
          <a:prstGeom prst="rect">
            <a:avLst/>
          </a:prstGeom>
          <a:solidFill>
            <a:srgbClr val="ffffff"/>
          </a:solidFill>
          <a:ln cap="rnd" w="12604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맑은 고딕"/>
              <a:ea typeface="DejaVu Sans"/>
            </a:endParaRPr>
          </a:p>
        </p:txBody>
      </p:sp>
      <p:pic>
        <p:nvPicPr>
          <p:cNvPr id="444" name="그림 4" descr=""/>
          <p:cNvPicPr/>
          <p:nvPr/>
        </p:nvPicPr>
        <p:blipFill>
          <a:blip r:embed="rId2"/>
          <a:stretch/>
        </p:blipFill>
        <p:spPr>
          <a:xfrm>
            <a:off x="636840" y="1186560"/>
            <a:ext cx="7771680" cy="4825440"/>
          </a:xfrm>
          <a:prstGeom prst="rect">
            <a:avLst/>
          </a:prstGeom>
          <a:ln w="254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그림 1" descr=""/>
          <p:cNvPicPr/>
          <p:nvPr/>
        </p:nvPicPr>
        <p:blipFill>
          <a:blip r:embed="rId1"/>
          <a:stretch/>
        </p:blipFill>
        <p:spPr>
          <a:xfrm>
            <a:off x="1426320" y="765360"/>
            <a:ext cx="7087320" cy="4811400"/>
          </a:xfrm>
          <a:prstGeom prst="rect">
            <a:avLst/>
          </a:prstGeom>
          <a:ln w="25400">
            <a:noFill/>
          </a:ln>
        </p:spPr>
      </p:pic>
      <p:graphicFrame>
        <p:nvGraphicFramePr>
          <p:cNvPr id="446" name="표 2"/>
          <p:cNvGraphicFramePr/>
          <p:nvPr/>
        </p:nvGraphicFramePr>
        <p:xfrm>
          <a:off x="-7920" y="-7920"/>
          <a:ext cx="12198240" cy="7058160"/>
        </p:xfrm>
        <a:graphic>
          <a:graphicData uri="http://schemas.openxmlformats.org/drawingml/2006/table">
            <a:tbl>
              <a:tblPr/>
              <a:tblGrid>
                <a:gridCol w="851040"/>
                <a:gridCol w="3465360"/>
                <a:gridCol w="836640"/>
                <a:gridCol w="3706920"/>
                <a:gridCol w="843120"/>
                <a:gridCol w="1175040"/>
                <a:gridCol w="727200"/>
                <a:gridCol w="593280"/>
              </a:tblGrid>
              <a:tr h="247680"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ko-KR" sz="1000" spc="-1" strike="noStrike">
                          <a:solidFill>
                            <a:srgbClr val="000000"/>
                          </a:solidFill>
                          <a:latin typeface="Calibri"/>
                          <a:ea typeface="굴림"/>
                        </a:rPr>
                        <a:t>화면 </a:t>
                      </a:r>
                      <a:r>
                        <a:rPr b="1" lang="en-US" sz="1000" spc="-1" strike="noStrike">
                          <a:solidFill>
                            <a:srgbClr val="000000"/>
                          </a:solidFill>
                          <a:latin typeface="Calibri"/>
                          <a:ea typeface="굴림"/>
                        </a:rPr>
                        <a:t>ID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n-US" sz="1000" spc="-1" strike="noStrike">
                          <a:solidFill>
                            <a:srgbClr val="000000"/>
                          </a:solidFill>
                          <a:latin typeface="Calibri"/>
                          <a:ea typeface="굴림"/>
                        </a:rPr>
                        <a:t>SAH-008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ko-KR" sz="1000" spc="-1" strike="noStrike">
                          <a:solidFill>
                            <a:srgbClr val="000000"/>
                          </a:solidFill>
                          <a:latin typeface="Calibri"/>
                          <a:ea typeface="굴림"/>
                        </a:rPr>
                        <a:t>화면 명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ko-KR" sz="1000" spc="-1" strike="noStrike">
                          <a:solidFill>
                            <a:srgbClr val="000000"/>
                          </a:solidFill>
                          <a:latin typeface="Calibri"/>
                          <a:ea typeface="굴림"/>
                        </a:rPr>
                        <a:t>장바구니 페이지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ko-KR" sz="1000" spc="-1" strike="noStrike">
                          <a:solidFill>
                            <a:srgbClr val="000000"/>
                          </a:solidFill>
                          <a:latin typeface="Calibri"/>
                          <a:ea typeface="굴림"/>
                        </a:rPr>
                        <a:t>요구사항 </a:t>
                      </a:r>
                      <a:r>
                        <a:rPr b="1" lang="en-US" sz="1000" spc="-1" strike="noStrike">
                          <a:solidFill>
                            <a:srgbClr val="000000"/>
                          </a:solidFill>
                          <a:latin typeface="Calibri"/>
                          <a:ea typeface="굴림"/>
                        </a:rPr>
                        <a:t>ID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 gridSpan="3"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Malgun Gothic"/>
                          <a:ea typeface="맑은 고딕"/>
                        </a:rPr>
                        <a:t>URQ008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  <a:tr h="452520"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개요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 gridSpan="3"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장바구니에 등록한 물품들을 확인하는 화면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사용자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전체회원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개발자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김충현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260760">
                <a:tc gridSpan="4">
                  <a:txBody>
                    <a:bodyPr lIns="91080" rIns="9108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gridSpan="4"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4472c4"/>
                          </a:solidFill>
                          <a:latin typeface="Arial"/>
                          <a:ea typeface="바탕"/>
                        </a:rPr>
                        <a:t>*</a:t>
                      </a:r>
                      <a:r>
                        <a:rPr b="0" lang="ko-KR" sz="1000" spc="-1" strike="noStrike">
                          <a:solidFill>
                            <a:srgbClr val="4472c4"/>
                          </a:solidFill>
                          <a:latin typeface="Arial"/>
                          <a:ea typeface="바탕"/>
                        </a:rPr>
                        <a:t>화면설명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Malgun Gothic"/>
                          <a:ea typeface="맑은 고딕"/>
                        </a:rPr>
                        <a:t>1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.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체크박스 선택시 물품 전체 선택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Malgun Gothic"/>
                          <a:ea typeface="맑은 고딕"/>
                        </a:rPr>
                        <a:t>2.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클릭시 해당 행 물품 선택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3.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물품수량 변경기능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4.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해당 물품 장바구니에서 삭제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5.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결제페이지로 이동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4472c4"/>
                          </a:solidFill>
                          <a:latin typeface="Arial"/>
                          <a:ea typeface="바탕"/>
                        </a:rPr>
                        <a:t>*</a:t>
                      </a:r>
                      <a:r>
                        <a:rPr b="0" lang="ko-KR" sz="1000" spc="-1" strike="noStrike">
                          <a:solidFill>
                            <a:srgbClr val="4472c4"/>
                          </a:solidFill>
                          <a:latin typeface="Arial"/>
                          <a:ea typeface="바탕"/>
                        </a:rPr>
                        <a:t>특이사항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</a:tbl>
          </a:graphicData>
        </a:graphic>
      </p:graphicFrame>
      <p:sp>
        <p:nvSpPr>
          <p:cNvPr id="447" name="직사각형 3"/>
          <p:cNvSpPr/>
          <p:nvPr/>
        </p:nvSpPr>
        <p:spPr>
          <a:xfrm>
            <a:off x="351000" y="1532520"/>
            <a:ext cx="246600" cy="237240"/>
          </a:xfrm>
          <a:prstGeom prst="rect">
            <a:avLst/>
          </a:prstGeom>
          <a:solidFill>
            <a:srgbClr val="ed7d31"/>
          </a:solidFill>
          <a:ln cap="rnd" w="12604">
            <a:solidFill>
              <a:srgbClr val="ed7d3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000" spc="-1" strike="noStrike">
                <a:solidFill>
                  <a:srgbClr val="ffffff"/>
                </a:solidFill>
                <a:latin typeface="Arial"/>
                <a:ea typeface="맑은 고딕"/>
              </a:rPr>
              <a:t>1</a:t>
            </a:r>
            <a:endParaRPr b="0" lang="en-US" sz="1000" spc="-1" strike="noStrike">
              <a:solidFill>
                <a:srgbClr val="000000"/>
              </a:solidFill>
              <a:latin typeface="맑은 고딕"/>
            </a:endParaRPr>
          </a:p>
        </p:txBody>
      </p:sp>
      <p:pic>
        <p:nvPicPr>
          <p:cNvPr id="448" name="그림 4" descr=""/>
          <p:cNvPicPr/>
          <p:nvPr/>
        </p:nvPicPr>
        <p:blipFill>
          <a:blip r:embed="rId2"/>
          <a:stretch/>
        </p:blipFill>
        <p:spPr>
          <a:xfrm>
            <a:off x="627480" y="841680"/>
            <a:ext cx="7914600" cy="5448240"/>
          </a:xfrm>
          <a:prstGeom prst="rect">
            <a:avLst/>
          </a:prstGeom>
          <a:ln w="25400">
            <a:noFill/>
          </a:ln>
        </p:spPr>
      </p:pic>
      <p:sp>
        <p:nvSpPr>
          <p:cNvPr id="449" name="직사각형 5"/>
          <p:cNvSpPr/>
          <p:nvPr/>
        </p:nvSpPr>
        <p:spPr>
          <a:xfrm>
            <a:off x="379440" y="2609280"/>
            <a:ext cx="246600" cy="237240"/>
          </a:xfrm>
          <a:prstGeom prst="rect">
            <a:avLst/>
          </a:prstGeom>
          <a:solidFill>
            <a:srgbClr val="ed7d31"/>
          </a:solidFill>
          <a:ln cap="rnd" w="12604">
            <a:solidFill>
              <a:srgbClr val="ed7d3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000" spc="-1" strike="noStrike">
                <a:solidFill>
                  <a:srgbClr val="ffffff"/>
                </a:solidFill>
                <a:latin typeface="Arial"/>
                <a:ea typeface="맑은 고딕"/>
              </a:rPr>
              <a:t>2</a:t>
            </a:r>
            <a:endParaRPr b="0" lang="en-US" sz="10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50" name="직사각형 6"/>
          <p:cNvSpPr/>
          <p:nvPr/>
        </p:nvSpPr>
        <p:spPr>
          <a:xfrm>
            <a:off x="7209000" y="2418840"/>
            <a:ext cx="246600" cy="237240"/>
          </a:xfrm>
          <a:prstGeom prst="rect">
            <a:avLst/>
          </a:prstGeom>
          <a:solidFill>
            <a:srgbClr val="ed7d31"/>
          </a:solidFill>
          <a:ln cap="rnd" w="12604">
            <a:solidFill>
              <a:srgbClr val="ed7d3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000" spc="-1" strike="noStrike">
                <a:solidFill>
                  <a:srgbClr val="ffffff"/>
                </a:solidFill>
                <a:latin typeface="Arial"/>
                <a:ea typeface="맑은 고딕"/>
              </a:rPr>
              <a:t>4</a:t>
            </a:r>
            <a:endParaRPr b="0" lang="en-US" sz="10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51" name="직사각형 7"/>
          <p:cNvSpPr/>
          <p:nvPr/>
        </p:nvSpPr>
        <p:spPr>
          <a:xfrm>
            <a:off x="4790160" y="2657160"/>
            <a:ext cx="246600" cy="237240"/>
          </a:xfrm>
          <a:prstGeom prst="rect">
            <a:avLst/>
          </a:prstGeom>
          <a:solidFill>
            <a:srgbClr val="ed7d31"/>
          </a:solidFill>
          <a:ln cap="rnd" w="12604">
            <a:solidFill>
              <a:srgbClr val="ed7d3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000" spc="-1" strike="noStrike">
                <a:solidFill>
                  <a:srgbClr val="ffffff"/>
                </a:solidFill>
                <a:latin typeface="Arial"/>
                <a:ea typeface="맑은 고딕"/>
              </a:rPr>
              <a:t>3</a:t>
            </a:r>
            <a:endParaRPr b="0" lang="en-US" sz="10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52" name="직사각형 8"/>
          <p:cNvSpPr/>
          <p:nvPr/>
        </p:nvSpPr>
        <p:spPr>
          <a:xfrm>
            <a:off x="6762600" y="5209200"/>
            <a:ext cx="245160" cy="237240"/>
          </a:xfrm>
          <a:prstGeom prst="rect">
            <a:avLst/>
          </a:prstGeom>
          <a:solidFill>
            <a:srgbClr val="ed7d31"/>
          </a:solidFill>
          <a:ln cap="rnd" w="12604">
            <a:solidFill>
              <a:srgbClr val="ed7d3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000" spc="-1" strike="noStrike">
                <a:solidFill>
                  <a:srgbClr val="ffffff"/>
                </a:solidFill>
                <a:latin typeface="Arial"/>
                <a:ea typeface="맑은 고딕"/>
              </a:rPr>
              <a:t>\54</a:t>
            </a:r>
            <a:endParaRPr b="0" lang="en-US" sz="1000" spc="-1" strike="noStrike">
              <a:solidFill>
                <a:srgbClr val="000000"/>
              </a:solidFill>
              <a:latin typeface="맑은 고딕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3" name="그림 1" descr=""/>
          <p:cNvPicPr/>
          <p:nvPr/>
        </p:nvPicPr>
        <p:blipFill>
          <a:blip r:embed="rId1"/>
          <a:stretch/>
        </p:blipFill>
        <p:spPr>
          <a:xfrm>
            <a:off x="1426320" y="765360"/>
            <a:ext cx="7087320" cy="4811400"/>
          </a:xfrm>
          <a:prstGeom prst="rect">
            <a:avLst/>
          </a:prstGeom>
          <a:ln w="25400">
            <a:noFill/>
          </a:ln>
        </p:spPr>
      </p:pic>
      <p:graphicFrame>
        <p:nvGraphicFramePr>
          <p:cNvPr id="454" name="표 2"/>
          <p:cNvGraphicFramePr/>
          <p:nvPr/>
        </p:nvGraphicFramePr>
        <p:xfrm>
          <a:off x="-7920" y="-7920"/>
          <a:ext cx="12198240" cy="7058160"/>
        </p:xfrm>
        <a:graphic>
          <a:graphicData uri="http://schemas.openxmlformats.org/drawingml/2006/table">
            <a:tbl>
              <a:tblPr/>
              <a:tblGrid>
                <a:gridCol w="851040"/>
                <a:gridCol w="3465360"/>
                <a:gridCol w="836640"/>
                <a:gridCol w="3706920"/>
                <a:gridCol w="843120"/>
                <a:gridCol w="1175040"/>
                <a:gridCol w="727200"/>
                <a:gridCol w="593280"/>
              </a:tblGrid>
              <a:tr h="247680"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ko-KR" sz="1000" spc="-1" strike="noStrike">
                          <a:solidFill>
                            <a:srgbClr val="000000"/>
                          </a:solidFill>
                          <a:latin typeface="Calibri"/>
                          <a:ea typeface="굴림"/>
                        </a:rPr>
                        <a:t>화면 </a:t>
                      </a:r>
                      <a:r>
                        <a:rPr b="1" lang="en-US" sz="1000" spc="-1" strike="noStrike">
                          <a:solidFill>
                            <a:srgbClr val="000000"/>
                          </a:solidFill>
                          <a:latin typeface="Calibri"/>
                          <a:ea typeface="굴림"/>
                        </a:rPr>
                        <a:t>ID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n-US" sz="1000" spc="-1" strike="noStrike">
                          <a:solidFill>
                            <a:srgbClr val="000000"/>
                          </a:solidFill>
                          <a:latin typeface="Calibri"/>
                          <a:ea typeface="굴림"/>
                        </a:rPr>
                        <a:t>SAH-009-319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ko-KR" sz="1000" spc="-1" strike="noStrike">
                          <a:solidFill>
                            <a:srgbClr val="000000"/>
                          </a:solidFill>
                          <a:latin typeface="Calibri"/>
                          <a:ea typeface="굴림"/>
                        </a:rPr>
                        <a:t>화면 명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ko-KR" sz="1000" spc="-1" strike="noStrike">
                          <a:solidFill>
                            <a:srgbClr val="000000"/>
                          </a:solidFill>
                          <a:latin typeface="Calibri"/>
                          <a:ea typeface="굴림"/>
                        </a:rPr>
                        <a:t>결제페이지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ko-KR" sz="1000" spc="-1" strike="noStrike">
                          <a:solidFill>
                            <a:srgbClr val="000000"/>
                          </a:solidFill>
                          <a:latin typeface="Calibri"/>
                          <a:ea typeface="굴림"/>
                        </a:rPr>
                        <a:t>요구사항 </a:t>
                      </a:r>
                      <a:r>
                        <a:rPr b="1" lang="en-US" sz="1000" spc="-1" strike="noStrike">
                          <a:solidFill>
                            <a:srgbClr val="000000"/>
                          </a:solidFill>
                          <a:latin typeface="Calibri"/>
                          <a:ea typeface="굴림"/>
                        </a:rPr>
                        <a:t>ID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 gridSpan="3"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Malgun Gothic"/>
                          <a:ea typeface="맑은 고딕"/>
                        </a:rPr>
                        <a:t>URQ009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  <a:tr h="452520"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개요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 gridSpan="3"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결제 전 결제할 물품정보 및 배송지 정보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,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결제방법 선택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,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주문자 정보 및 최종결제정보 확인하는 화면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.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사용자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전체회원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개발자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김충현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260760">
                <a:tc gridSpan="4">
                  <a:txBody>
                    <a:bodyPr lIns="91080" rIns="9108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gridSpan="4"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4472c4"/>
                          </a:solidFill>
                          <a:latin typeface="Arial"/>
                          <a:ea typeface="바탕"/>
                        </a:rPr>
                        <a:t>*</a:t>
                      </a:r>
                      <a:r>
                        <a:rPr b="0" lang="ko-KR" sz="1000" spc="-1" strike="noStrike">
                          <a:solidFill>
                            <a:srgbClr val="4472c4"/>
                          </a:solidFill>
                          <a:latin typeface="Arial"/>
                          <a:ea typeface="바탕"/>
                        </a:rPr>
                        <a:t>화면설명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1,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등록된 배송지 선택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2.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배송요청사항 선택 및 직접입력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.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3.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결제방법 선택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4.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주문시 요청사항 입력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5.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결제기능 실행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4472c4"/>
                          </a:solidFill>
                          <a:latin typeface="Arial"/>
                          <a:ea typeface="바탕"/>
                        </a:rPr>
                        <a:t>*</a:t>
                      </a:r>
                      <a:r>
                        <a:rPr b="0" lang="ko-KR" sz="1000" spc="-1" strike="noStrike">
                          <a:solidFill>
                            <a:srgbClr val="4472c4"/>
                          </a:solidFill>
                          <a:latin typeface="Arial"/>
                          <a:ea typeface="바탕"/>
                        </a:rPr>
                        <a:t>특이사항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</a:tbl>
          </a:graphicData>
        </a:graphic>
      </p:graphicFrame>
      <p:pic>
        <p:nvPicPr>
          <p:cNvPr id="455" name="그림 3" descr=""/>
          <p:cNvPicPr/>
          <p:nvPr/>
        </p:nvPicPr>
        <p:blipFill>
          <a:blip r:embed="rId2"/>
          <a:stretch/>
        </p:blipFill>
        <p:spPr>
          <a:xfrm>
            <a:off x="217440" y="765360"/>
            <a:ext cx="8457840" cy="5942160"/>
          </a:xfrm>
          <a:prstGeom prst="rect">
            <a:avLst/>
          </a:prstGeom>
          <a:ln w="25400">
            <a:noFill/>
          </a:ln>
        </p:spPr>
      </p:pic>
      <p:sp>
        <p:nvSpPr>
          <p:cNvPr id="456" name="직사각형 4"/>
          <p:cNvSpPr/>
          <p:nvPr/>
        </p:nvSpPr>
        <p:spPr>
          <a:xfrm>
            <a:off x="2018520" y="3789360"/>
            <a:ext cx="246600" cy="237240"/>
          </a:xfrm>
          <a:prstGeom prst="rect">
            <a:avLst/>
          </a:prstGeom>
          <a:solidFill>
            <a:srgbClr val="ed7d31"/>
          </a:solidFill>
          <a:ln cap="rnd" w="12604">
            <a:solidFill>
              <a:srgbClr val="ed7d3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000" spc="-1" strike="noStrike">
                <a:solidFill>
                  <a:srgbClr val="ffffff"/>
                </a:solidFill>
                <a:latin typeface="Arial"/>
                <a:ea typeface="맑은 고딕"/>
              </a:rPr>
              <a:t>1</a:t>
            </a:r>
            <a:endParaRPr b="0" lang="en-US" sz="10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57" name="직사각형 5"/>
          <p:cNvSpPr/>
          <p:nvPr/>
        </p:nvSpPr>
        <p:spPr>
          <a:xfrm>
            <a:off x="1332360" y="4447080"/>
            <a:ext cx="246600" cy="237240"/>
          </a:xfrm>
          <a:prstGeom prst="rect">
            <a:avLst/>
          </a:prstGeom>
          <a:solidFill>
            <a:srgbClr val="ed7d31"/>
          </a:solidFill>
          <a:ln cap="rnd" w="12604">
            <a:solidFill>
              <a:srgbClr val="ed7d3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000" spc="-1" strike="noStrike">
                <a:solidFill>
                  <a:srgbClr val="ffffff"/>
                </a:solidFill>
                <a:latin typeface="Arial"/>
                <a:ea typeface="맑은 고딕"/>
              </a:rPr>
              <a:t>2</a:t>
            </a:r>
            <a:endParaRPr b="0" lang="en-US" sz="10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58" name="직사각형 6"/>
          <p:cNvSpPr/>
          <p:nvPr/>
        </p:nvSpPr>
        <p:spPr>
          <a:xfrm>
            <a:off x="150840" y="5056920"/>
            <a:ext cx="246600" cy="237240"/>
          </a:xfrm>
          <a:prstGeom prst="rect">
            <a:avLst/>
          </a:prstGeom>
          <a:solidFill>
            <a:srgbClr val="ed7d31"/>
          </a:solidFill>
          <a:ln cap="rnd" w="12604">
            <a:solidFill>
              <a:srgbClr val="ed7d3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000" spc="-1" strike="noStrike">
                <a:solidFill>
                  <a:srgbClr val="ffffff"/>
                </a:solidFill>
                <a:latin typeface="Arial"/>
                <a:ea typeface="맑은 고딕"/>
              </a:rPr>
              <a:t>3</a:t>
            </a:r>
            <a:endParaRPr b="0" lang="en-US" sz="10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59" name="직사각형 7"/>
          <p:cNvSpPr/>
          <p:nvPr/>
        </p:nvSpPr>
        <p:spPr>
          <a:xfrm>
            <a:off x="4723200" y="4323240"/>
            <a:ext cx="246600" cy="237240"/>
          </a:xfrm>
          <a:prstGeom prst="rect">
            <a:avLst/>
          </a:prstGeom>
          <a:solidFill>
            <a:srgbClr val="ed7d31"/>
          </a:solidFill>
          <a:ln cap="rnd" w="12604">
            <a:solidFill>
              <a:srgbClr val="ed7d3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000" spc="-1" strike="noStrike">
                <a:solidFill>
                  <a:srgbClr val="ffffff"/>
                </a:solidFill>
                <a:latin typeface="Arial"/>
                <a:ea typeface="맑은 고딕"/>
              </a:rPr>
              <a:t>4</a:t>
            </a:r>
            <a:endParaRPr b="0" lang="en-US" sz="10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60" name="직사각형 8"/>
          <p:cNvSpPr/>
          <p:nvPr/>
        </p:nvSpPr>
        <p:spPr>
          <a:xfrm>
            <a:off x="4723200" y="5943240"/>
            <a:ext cx="246600" cy="237240"/>
          </a:xfrm>
          <a:prstGeom prst="rect">
            <a:avLst/>
          </a:prstGeom>
          <a:solidFill>
            <a:srgbClr val="ed7d31"/>
          </a:solidFill>
          <a:ln cap="rnd" w="12604">
            <a:solidFill>
              <a:srgbClr val="ed7d3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000" spc="-1" strike="noStrike">
                <a:solidFill>
                  <a:srgbClr val="ffffff"/>
                </a:solidFill>
                <a:latin typeface="Arial"/>
                <a:ea typeface="맑은 고딕"/>
              </a:rPr>
              <a:t>5</a:t>
            </a:r>
            <a:endParaRPr b="0" lang="en-US" sz="1000" spc="-1" strike="noStrike">
              <a:solidFill>
                <a:srgbClr val="000000"/>
              </a:solidFill>
              <a:latin typeface="맑은 고딕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1" name="그림 1" descr=""/>
          <p:cNvPicPr/>
          <p:nvPr/>
        </p:nvPicPr>
        <p:blipFill>
          <a:blip r:embed="rId1"/>
          <a:stretch/>
        </p:blipFill>
        <p:spPr>
          <a:xfrm>
            <a:off x="1426320" y="765360"/>
            <a:ext cx="7087320" cy="4811400"/>
          </a:xfrm>
          <a:prstGeom prst="rect">
            <a:avLst/>
          </a:prstGeom>
          <a:ln w="25400">
            <a:noFill/>
          </a:ln>
        </p:spPr>
      </p:pic>
      <p:graphicFrame>
        <p:nvGraphicFramePr>
          <p:cNvPr id="462" name="표 2"/>
          <p:cNvGraphicFramePr/>
          <p:nvPr/>
        </p:nvGraphicFramePr>
        <p:xfrm>
          <a:off x="-7920" y="-7920"/>
          <a:ext cx="12198240" cy="7058160"/>
        </p:xfrm>
        <a:graphic>
          <a:graphicData uri="http://schemas.openxmlformats.org/drawingml/2006/table">
            <a:tbl>
              <a:tblPr/>
              <a:tblGrid>
                <a:gridCol w="851040"/>
                <a:gridCol w="3465360"/>
                <a:gridCol w="836640"/>
                <a:gridCol w="3706920"/>
                <a:gridCol w="843120"/>
                <a:gridCol w="1175040"/>
                <a:gridCol w="727200"/>
                <a:gridCol w="593280"/>
              </a:tblGrid>
              <a:tr h="247680"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ko-KR" sz="1000" spc="-1" strike="noStrike">
                          <a:solidFill>
                            <a:srgbClr val="000000"/>
                          </a:solidFill>
                          <a:latin typeface="Calibri"/>
                          <a:ea typeface="굴림"/>
                        </a:rPr>
                        <a:t>화면 </a:t>
                      </a:r>
                      <a:r>
                        <a:rPr b="1" lang="en-US" sz="1000" spc="-1" strike="noStrike">
                          <a:solidFill>
                            <a:srgbClr val="000000"/>
                          </a:solidFill>
                          <a:latin typeface="Calibri"/>
                          <a:ea typeface="굴림"/>
                        </a:rPr>
                        <a:t>ID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n-US" sz="1000" spc="-1" strike="noStrike">
                          <a:solidFill>
                            <a:srgbClr val="000000"/>
                          </a:solidFill>
                          <a:latin typeface="Calibri"/>
                          <a:ea typeface="굴림"/>
                        </a:rPr>
                        <a:t>SAH-009-320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ko-KR" sz="1000" spc="-1" strike="noStrike">
                          <a:solidFill>
                            <a:srgbClr val="000000"/>
                          </a:solidFill>
                          <a:latin typeface="Calibri"/>
                          <a:ea typeface="굴림"/>
                        </a:rPr>
                        <a:t>화면 명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ko-KR" sz="1000" spc="-1" strike="noStrike">
                          <a:solidFill>
                            <a:srgbClr val="000000"/>
                          </a:solidFill>
                          <a:latin typeface="Calibri"/>
                          <a:ea typeface="굴림"/>
                        </a:rPr>
                        <a:t>결제완료 페이지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ko-KR" sz="1000" spc="-1" strike="noStrike">
                          <a:solidFill>
                            <a:srgbClr val="000000"/>
                          </a:solidFill>
                          <a:latin typeface="Calibri"/>
                          <a:ea typeface="굴림"/>
                        </a:rPr>
                        <a:t>요구사항 </a:t>
                      </a:r>
                      <a:r>
                        <a:rPr b="1" lang="en-US" sz="1000" spc="-1" strike="noStrike">
                          <a:solidFill>
                            <a:srgbClr val="000000"/>
                          </a:solidFill>
                          <a:latin typeface="Calibri"/>
                          <a:ea typeface="굴림"/>
                        </a:rPr>
                        <a:t>ID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 gridSpan="3"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Malgun Gothic"/>
                          <a:ea typeface="맑은 고딕"/>
                        </a:rPr>
                        <a:t>URQ009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  <a:tr h="452520"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개요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 gridSpan="3"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결제완료 후 보여지는 화면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.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사용자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전체회원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개발자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김충현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260760">
                <a:tc gridSpan="4">
                  <a:txBody>
                    <a:bodyPr lIns="91080" rIns="9108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gridSpan="4"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4472c4"/>
                          </a:solidFill>
                          <a:latin typeface="Arial"/>
                          <a:ea typeface="바탕"/>
                        </a:rPr>
                        <a:t>*</a:t>
                      </a:r>
                      <a:r>
                        <a:rPr b="0" lang="ko-KR" sz="1000" spc="-1" strike="noStrike">
                          <a:solidFill>
                            <a:srgbClr val="4472c4"/>
                          </a:solidFill>
                          <a:latin typeface="Arial"/>
                          <a:ea typeface="바탕"/>
                        </a:rPr>
                        <a:t>화면설명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1,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마이페이지로 이동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2.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사이트 메인화면으로 이동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4472c4"/>
                          </a:solidFill>
                          <a:latin typeface="Arial"/>
                          <a:ea typeface="바탕"/>
                        </a:rPr>
                        <a:t>*</a:t>
                      </a:r>
                      <a:r>
                        <a:rPr b="0" lang="ko-KR" sz="1000" spc="-1" strike="noStrike">
                          <a:solidFill>
                            <a:srgbClr val="4472c4"/>
                          </a:solidFill>
                          <a:latin typeface="Arial"/>
                          <a:ea typeface="바탕"/>
                        </a:rPr>
                        <a:t>특이사항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</a:tbl>
          </a:graphicData>
        </a:graphic>
      </p:graphicFrame>
      <p:pic>
        <p:nvPicPr>
          <p:cNvPr id="463" name="그림 3" descr=""/>
          <p:cNvPicPr/>
          <p:nvPr/>
        </p:nvPicPr>
        <p:blipFill>
          <a:blip r:embed="rId2"/>
          <a:stretch/>
        </p:blipFill>
        <p:spPr>
          <a:xfrm>
            <a:off x="1885320" y="1111680"/>
            <a:ext cx="5770440" cy="5213160"/>
          </a:xfrm>
          <a:prstGeom prst="rect">
            <a:avLst/>
          </a:prstGeom>
          <a:ln w="25400">
            <a:noFill/>
          </a:ln>
        </p:spPr>
      </p:pic>
      <p:sp>
        <p:nvSpPr>
          <p:cNvPr id="464" name="직사각형 4"/>
          <p:cNvSpPr/>
          <p:nvPr/>
        </p:nvSpPr>
        <p:spPr>
          <a:xfrm>
            <a:off x="2952360" y="5657400"/>
            <a:ext cx="246600" cy="237240"/>
          </a:xfrm>
          <a:prstGeom prst="rect">
            <a:avLst/>
          </a:prstGeom>
          <a:solidFill>
            <a:srgbClr val="ed7d31"/>
          </a:solidFill>
          <a:ln cap="rnd" w="12604">
            <a:solidFill>
              <a:srgbClr val="ed7d3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000" spc="-1" strike="noStrike">
                <a:solidFill>
                  <a:srgbClr val="ffffff"/>
                </a:solidFill>
                <a:latin typeface="Arial"/>
                <a:ea typeface="맑은 고딕"/>
              </a:rPr>
              <a:t>1</a:t>
            </a:r>
            <a:endParaRPr b="0" lang="en-US" sz="10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65" name="직사각형 5"/>
          <p:cNvSpPr/>
          <p:nvPr/>
        </p:nvSpPr>
        <p:spPr>
          <a:xfrm>
            <a:off x="4523400" y="5657400"/>
            <a:ext cx="246600" cy="237240"/>
          </a:xfrm>
          <a:prstGeom prst="rect">
            <a:avLst/>
          </a:prstGeom>
          <a:solidFill>
            <a:srgbClr val="ed7d31"/>
          </a:solidFill>
          <a:ln cap="rnd" w="12604">
            <a:solidFill>
              <a:srgbClr val="ed7d3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000" spc="-1" strike="noStrike">
                <a:solidFill>
                  <a:srgbClr val="ffffff"/>
                </a:solidFill>
                <a:latin typeface="Arial"/>
                <a:ea typeface="맑은 고딕"/>
              </a:rPr>
              <a:t>2</a:t>
            </a:r>
            <a:endParaRPr b="0" lang="en-US" sz="1000" spc="-1" strike="noStrike">
              <a:solidFill>
                <a:srgbClr val="000000"/>
              </a:solidFill>
              <a:latin typeface="맑은 고딕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66" name="표 1"/>
          <p:cNvGraphicFramePr/>
          <p:nvPr/>
        </p:nvGraphicFramePr>
        <p:xfrm>
          <a:off x="95400" y="69840"/>
          <a:ext cx="11991960" cy="6711480"/>
        </p:xfrm>
        <a:graphic>
          <a:graphicData uri="http://schemas.openxmlformats.org/drawingml/2006/table">
            <a:tbl>
              <a:tblPr/>
              <a:tblGrid>
                <a:gridCol w="816120"/>
                <a:gridCol w="3330360"/>
                <a:gridCol w="747720"/>
                <a:gridCol w="3657600"/>
                <a:gridCol w="851040"/>
                <a:gridCol w="1173600"/>
                <a:gridCol w="673200"/>
                <a:gridCol w="742680"/>
              </a:tblGrid>
              <a:tr h="274680"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화면 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ID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SAH-010-501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화면 명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사회자 포트폴리오 등록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요구사항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ID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 gridSpan="3"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URQ010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  <a:tr h="441360"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개요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 gridSpan="3"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마이페이지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-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포트폴리오에서 대표사진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,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이름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,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자기소개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,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경력사항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,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사회분야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,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진행스타일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,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보유자격증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,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섭외비 등 사회자의 포트폴리오를 작성하고 등록할 수 있는 페이지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사용자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사회자회원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개발자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송지은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995440">
                <a:tc gridSpan="4">
                  <a:txBody>
                    <a:bodyPr lIns="91080" rIns="9108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648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gridSpan="4"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2f5597"/>
                          </a:solidFill>
                          <a:latin typeface="맑은 고딕"/>
                          <a:ea typeface="굴림"/>
                        </a:rPr>
                        <a:t>*</a:t>
                      </a:r>
                      <a:r>
                        <a:rPr b="0" lang="ko-KR" sz="1000" spc="-1" strike="noStrike">
                          <a:solidFill>
                            <a:srgbClr val="2f5597"/>
                          </a:solidFill>
                          <a:latin typeface="맑은 고딕"/>
                          <a:ea typeface="굴림"/>
                        </a:rPr>
                        <a:t>화면설명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1.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마이페이지내 포트폴리오 메뉴 항목 표시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2.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개인 포트폴리오 프로필 부분에 들어갈 사진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3.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이름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4.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포트폴리오 전체 목록에 표시될 한 줄 자기소개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5.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경력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(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숫자타입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)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6.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섭외비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(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숫자타입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)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7.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인증 받은 자격증 자동 입력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(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수정불가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)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8.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사회가능지역을 선택하고 지역추가 버튼을 누르면 오른쪽에 표시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9. X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를 누르면 해당 단어 삭제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10.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사회분야를 선택하고 분야추가 버튼을 누르면 오른쪽에 표시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11.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자신의 진행스타일을 선택하고 진행추가 버튼을 누르면 오른쪽에 표시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12.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질문을 선택할 경우 자기소개 입력창에 자동 생성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(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선택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)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13.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자기소개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14.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경력사항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15.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사회자 포트폴리오에 등록하고 싶은 동영상 링크 입력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16.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해당 동영상 입력 폼 삭제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17.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동영상 입력 폼 추가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18.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등록버튼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2f5597"/>
                          </a:solidFill>
                          <a:latin typeface="맑은 고딕"/>
                          <a:ea typeface="굴림"/>
                        </a:rPr>
                        <a:t>*</a:t>
                      </a:r>
                      <a:r>
                        <a:rPr b="0" lang="ko-KR" sz="1000" spc="-1" strike="noStrike">
                          <a:solidFill>
                            <a:srgbClr val="2f5597"/>
                          </a:solidFill>
                          <a:latin typeface="맑은 고딕"/>
                          <a:ea typeface="굴림"/>
                        </a:rPr>
                        <a:t>특이사항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1.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등록버튼을 누르면 등록완료 페이지로 이동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.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1224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</a:tbl>
          </a:graphicData>
        </a:graphic>
      </p:graphicFrame>
      <p:pic>
        <p:nvPicPr>
          <p:cNvPr id="467" name="그림 2" descr=""/>
          <p:cNvPicPr/>
          <p:nvPr/>
        </p:nvPicPr>
        <p:blipFill>
          <a:blip r:embed="rId1"/>
          <a:stretch/>
        </p:blipFill>
        <p:spPr>
          <a:xfrm>
            <a:off x="1999440" y="837000"/>
            <a:ext cx="4665240" cy="5734080"/>
          </a:xfrm>
          <a:prstGeom prst="rect">
            <a:avLst/>
          </a:prstGeom>
          <a:ln w="25400">
            <a:noFill/>
          </a:ln>
        </p:spPr>
      </p:pic>
      <p:sp>
        <p:nvSpPr>
          <p:cNvPr id="468" name="모서리가 둥근 직사각형 3"/>
          <p:cNvSpPr/>
          <p:nvPr/>
        </p:nvSpPr>
        <p:spPr>
          <a:xfrm>
            <a:off x="2704680" y="997560"/>
            <a:ext cx="138600" cy="138600"/>
          </a:xfrm>
          <a:prstGeom prst="roundRect">
            <a:avLst>
              <a:gd name="adj" fmla="val 16667"/>
            </a:avLst>
          </a:prstGeom>
          <a:solidFill>
            <a:srgbClr val="c55a11"/>
          </a:solidFill>
          <a:ln cap="rnd" w="9523">
            <a:solidFill>
              <a:srgbClr val="ffffff"/>
            </a:solidFill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126000" bIns="126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800" spc="-1" strike="noStrike">
                <a:solidFill>
                  <a:srgbClr val="ffffff"/>
                </a:solidFill>
                <a:latin typeface="맑은 고딕"/>
                <a:ea typeface="바탕"/>
              </a:rPr>
              <a:t>2</a:t>
            </a:r>
            <a:endParaRPr b="0" lang="en-US" sz="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69" name="모서리가 둥근 직사각형 4"/>
          <p:cNvSpPr/>
          <p:nvPr/>
        </p:nvSpPr>
        <p:spPr>
          <a:xfrm>
            <a:off x="3214440" y="1597680"/>
            <a:ext cx="140400" cy="140400"/>
          </a:xfrm>
          <a:prstGeom prst="roundRect">
            <a:avLst>
              <a:gd name="adj" fmla="val 16667"/>
            </a:avLst>
          </a:prstGeom>
          <a:solidFill>
            <a:srgbClr val="c55a11"/>
          </a:solidFill>
          <a:ln cap="rnd" w="9523">
            <a:solidFill>
              <a:srgbClr val="ffffff"/>
            </a:solidFill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126720" bIns="12672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800" spc="-1" strike="noStrike">
                <a:solidFill>
                  <a:srgbClr val="ffffff"/>
                </a:solidFill>
                <a:latin typeface="맑은 고딕"/>
                <a:ea typeface="바탕"/>
              </a:rPr>
              <a:t>7 </a:t>
            </a:r>
            <a:endParaRPr b="0" lang="en-US" sz="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70" name="모서리가 둥근 직사각형 5"/>
          <p:cNvSpPr/>
          <p:nvPr/>
        </p:nvSpPr>
        <p:spPr>
          <a:xfrm>
            <a:off x="2633400" y="1907280"/>
            <a:ext cx="140400" cy="138600"/>
          </a:xfrm>
          <a:prstGeom prst="roundRect">
            <a:avLst>
              <a:gd name="adj" fmla="val 16667"/>
            </a:avLst>
          </a:prstGeom>
          <a:solidFill>
            <a:srgbClr val="c55a11"/>
          </a:solidFill>
          <a:ln cap="rnd" w="9523">
            <a:solidFill>
              <a:srgbClr val="ffffff"/>
            </a:solidFill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126000" bIns="126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800" spc="-1" strike="noStrike">
                <a:solidFill>
                  <a:srgbClr val="ffffff"/>
                </a:solidFill>
                <a:latin typeface="맑은 고딕"/>
                <a:ea typeface="바탕"/>
              </a:rPr>
              <a:t>8 </a:t>
            </a:r>
            <a:endParaRPr b="0" lang="en-US" sz="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71" name="모서리가 둥근 직사각형 6"/>
          <p:cNvSpPr/>
          <p:nvPr/>
        </p:nvSpPr>
        <p:spPr>
          <a:xfrm>
            <a:off x="5581080" y="1836000"/>
            <a:ext cx="140400" cy="140400"/>
          </a:xfrm>
          <a:prstGeom prst="roundRect">
            <a:avLst>
              <a:gd name="adj" fmla="val 16667"/>
            </a:avLst>
          </a:prstGeom>
          <a:solidFill>
            <a:srgbClr val="c55a11"/>
          </a:solidFill>
          <a:ln cap="rnd" w="9523">
            <a:solidFill>
              <a:srgbClr val="ffffff"/>
            </a:solidFill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126720" bIns="12672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800" spc="-1" strike="noStrike">
                <a:solidFill>
                  <a:srgbClr val="ffffff"/>
                </a:solidFill>
                <a:latin typeface="맑은 고딕"/>
                <a:ea typeface="바탕"/>
              </a:rPr>
              <a:t>9 </a:t>
            </a:r>
            <a:endParaRPr b="0" lang="en-US" sz="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72" name="모서리가 둥근 직사각형 7"/>
          <p:cNvSpPr/>
          <p:nvPr/>
        </p:nvSpPr>
        <p:spPr>
          <a:xfrm>
            <a:off x="4159440" y="2509560"/>
            <a:ext cx="138600" cy="140400"/>
          </a:xfrm>
          <a:prstGeom prst="roundRect">
            <a:avLst>
              <a:gd name="adj" fmla="val 16667"/>
            </a:avLst>
          </a:prstGeom>
          <a:solidFill>
            <a:srgbClr val="c55a11"/>
          </a:solidFill>
          <a:ln cap="rnd" w="9523">
            <a:solidFill>
              <a:srgbClr val="ffffff"/>
            </a:solidFill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127440" bIns="127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800" spc="-1" strike="noStrike">
                <a:solidFill>
                  <a:srgbClr val="ffffff"/>
                </a:solidFill>
                <a:latin typeface="맑은 고딕"/>
                <a:ea typeface="바탕"/>
              </a:rPr>
              <a:t> </a:t>
            </a:r>
            <a:endParaRPr b="0" lang="en-US" sz="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73" name="모서리가 둥근 직사각형 8"/>
          <p:cNvSpPr/>
          <p:nvPr/>
        </p:nvSpPr>
        <p:spPr>
          <a:xfrm>
            <a:off x="2668320" y="3965760"/>
            <a:ext cx="140400" cy="140400"/>
          </a:xfrm>
          <a:prstGeom prst="roundRect">
            <a:avLst>
              <a:gd name="adj" fmla="val 16667"/>
            </a:avLst>
          </a:prstGeom>
          <a:solidFill>
            <a:srgbClr val="c55a11"/>
          </a:solidFill>
          <a:ln cap="rnd" w="9523">
            <a:solidFill>
              <a:srgbClr val="ffffff"/>
            </a:solidFill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126720" bIns="12672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800" spc="-1" strike="noStrike">
                <a:solidFill>
                  <a:srgbClr val="ffffff"/>
                </a:solidFill>
                <a:latin typeface="맑은 고딕"/>
                <a:ea typeface="바탕"/>
              </a:rPr>
              <a:t> </a:t>
            </a:r>
            <a:endParaRPr b="0" lang="en-US" sz="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74" name="모서리가 둥근 직사각형 9"/>
          <p:cNvSpPr/>
          <p:nvPr/>
        </p:nvSpPr>
        <p:spPr>
          <a:xfrm>
            <a:off x="2668320" y="5268240"/>
            <a:ext cx="140400" cy="140400"/>
          </a:xfrm>
          <a:prstGeom prst="roundRect">
            <a:avLst>
              <a:gd name="adj" fmla="val 16667"/>
            </a:avLst>
          </a:prstGeom>
          <a:solidFill>
            <a:srgbClr val="c55a11"/>
          </a:solidFill>
          <a:ln cap="rnd" w="9523">
            <a:solidFill>
              <a:srgbClr val="ffffff"/>
            </a:solidFill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126720" bIns="12672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800" spc="-1" strike="noStrike">
                <a:solidFill>
                  <a:srgbClr val="ffffff"/>
                </a:solidFill>
                <a:latin typeface="맑은 고딕"/>
                <a:ea typeface="바탕"/>
              </a:rPr>
              <a:t> </a:t>
            </a:r>
            <a:endParaRPr b="0" lang="en-US" sz="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75" name="모서리가 둥근 직사각형 10"/>
          <p:cNvSpPr/>
          <p:nvPr/>
        </p:nvSpPr>
        <p:spPr>
          <a:xfrm>
            <a:off x="4331160" y="5671440"/>
            <a:ext cx="138600" cy="138600"/>
          </a:xfrm>
          <a:prstGeom prst="roundRect">
            <a:avLst>
              <a:gd name="adj" fmla="val 16667"/>
            </a:avLst>
          </a:prstGeom>
          <a:solidFill>
            <a:srgbClr val="c55a11"/>
          </a:solidFill>
          <a:ln cap="rnd" w="9523">
            <a:solidFill>
              <a:srgbClr val="ffffff"/>
            </a:solidFill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126000" bIns="126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800" spc="-1" strike="noStrike">
                <a:solidFill>
                  <a:srgbClr val="ffffff"/>
                </a:solidFill>
                <a:latin typeface="맑은 고딕"/>
                <a:ea typeface="바탕"/>
              </a:rPr>
              <a:t> </a:t>
            </a:r>
            <a:endParaRPr b="0" lang="en-US" sz="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76" name="모서리가 둥근 직사각형 11"/>
          <p:cNvSpPr/>
          <p:nvPr/>
        </p:nvSpPr>
        <p:spPr>
          <a:xfrm>
            <a:off x="6197400" y="5463360"/>
            <a:ext cx="140400" cy="138600"/>
          </a:xfrm>
          <a:prstGeom prst="roundRect">
            <a:avLst>
              <a:gd name="adj" fmla="val 16667"/>
            </a:avLst>
          </a:prstGeom>
          <a:solidFill>
            <a:srgbClr val="c55a11"/>
          </a:solidFill>
          <a:ln cap="rnd" w="9523">
            <a:solidFill>
              <a:srgbClr val="ffffff"/>
            </a:solidFill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126000" bIns="126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맑은 고딕"/>
              <a:ea typeface="DejaVu Sans"/>
            </a:endParaRPr>
          </a:p>
        </p:txBody>
      </p:sp>
      <p:sp>
        <p:nvSpPr>
          <p:cNvPr id="477" name="모서리가 둥근 직사각형 12"/>
          <p:cNvSpPr/>
          <p:nvPr/>
        </p:nvSpPr>
        <p:spPr>
          <a:xfrm>
            <a:off x="4299480" y="6095520"/>
            <a:ext cx="140400" cy="140400"/>
          </a:xfrm>
          <a:prstGeom prst="roundRect">
            <a:avLst>
              <a:gd name="adj" fmla="val 16667"/>
            </a:avLst>
          </a:prstGeom>
          <a:solidFill>
            <a:srgbClr val="c55a11"/>
          </a:solidFill>
          <a:ln cap="rnd" w="9523">
            <a:solidFill>
              <a:srgbClr val="ffffff"/>
            </a:solidFill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126720" bIns="12672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800" spc="-1" strike="noStrike">
                <a:solidFill>
                  <a:srgbClr val="ffffff"/>
                </a:solidFill>
                <a:latin typeface="맑은 고딕"/>
                <a:ea typeface="바탕"/>
              </a:rPr>
              <a:t> </a:t>
            </a:r>
            <a:endParaRPr b="0" lang="en-US" sz="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78" name="모서리가 둥근 직사각형 13"/>
          <p:cNvSpPr/>
          <p:nvPr/>
        </p:nvSpPr>
        <p:spPr>
          <a:xfrm>
            <a:off x="1999440" y="856080"/>
            <a:ext cx="140400" cy="140400"/>
          </a:xfrm>
          <a:prstGeom prst="roundRect">
            <a:avLst>
              <a:gd name="adj" fmla="val 16667"/>
            </a:avLst>
          </a:prstGeom>
          <a:solidFill>
            <a:srgbClr val="c55a11"/>
          </a:solidFill>
          <a:ln cap="rnd" w="9523">
            <a:solidFill>
              <a:srgbClr val="ffffff"/>
            </a:solidFill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126720" bIns="12672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800" spc="-1" strike="noStrike">
                <a:solidFill>
                  <a:srgbClr val="ffffff"/>
                </a:solidFill>
                <a:latin typeface="맑은 고딕"/>
                <a:ea typeface="바탕"/>
              </a:rPr>
              <a:t>1</a:t>
            </a:r>
            <a:endParaRPr b="0" lang="en-US" sz="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79" name="모서리가 둥근 직사각형 14"/>
          <p:cNvSpPr/>
          <p:nvPr/>
        </p:nvSpPr>
        <p:spPr>
          <a:xfrm>
            <a:off x="3214440" y="1046520"/>
            <a:ext cx="140400" cy="140400"/>
          </a:xfrm>
          <a:prstGeom prst="roundRect">
            <a:avLst>
              <a:gd name="adj" fmla="val 16667"/>
            </a:avLst>
          </a:prstGeom>
          <a:solidFill>
            <a:srgbClr val="c55a11"/>
          </a:solidFill>
          <a:ln cap="rnd" w="9523">
            <a:solidFill>
              <a:srgbClr val="ffffff"/>
            </a:solidFill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126720" bIns="12672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800" spc="-1" strike="noStrike">
                <a:solidFill>
                  <a:srgbClr val="ffffff"/>
                </a:solidFill>
                <a:latin typeface="맑은 고딕"/>
                <a:ea typeface="바탕"/>
              </a:rPr>
              <a:t>3</a:t>
            </a:r>
            <a:endParaRPr b="0" lang="en-US" sz="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80" name="모서리가 둥근 직사각형 15"/>
          <p:cNvSpPr/>
          <p:nvPr/>
        </p:nvSpPr>
        <p:spPr>
          <a:xfrm>
            <a:off x="3214440" y="1235520"/>
            <a:ext cx="140400" cy="138600"/>
          </a:xfrm>
          <a:prstGeom prst="roundRect">
            <a:avLst>
              <a:gd name="adj" fmla="val 16667"/>
            </a:avLst>
          </a:prstGeom>
          <a:solidFill>
            <a:srgbClr val="c55a11"/>
          </a:solidFill>
          <a:ln cap="rnd" w="9523">
            <a:solidFill>
              <a:srgbClr val="ffffff"/>
            </a:solidFill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126000" bIns="126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800" spc="-1" strike="noStrike">
                <a:solidFill>
                  <a:srgbClr val="ffffff"/>
                </a:solidFill>
                <a:latin typeface="맑은 고딕"/>
                <a:ea typeface="바탕"/>
              </a:rPr>
              <a:t>4</a:t>
            </a:r>
            <a:endParaRPr b="0" lang="en-US" sz="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81" name="모서리가 둥근 직사각형 16"/>
          <p:cNvSpPr/>
          <p:nvPr/>
        </p:nvSpPr>
        <p:spPr>
          <a:xfrm>
            <a:off x="3214440" y="1423080"/>
            <a:ext cx="140400" cy="140400"/>
          </a:xfrm>
          <a:prstGeom prst="roundRect">
            <a:avLst>
              <a:gd name="adj" fmla="val 16667"/>
            </a:avLst>
          </a:prstGeom>
          <a:solidFill>
            <a:srgbClr val="c55a11"/>
          </a:solidFill>
          <a:ln cap="rnd" w="9523">
            <a:solidFill>
              <a:srgbClr val="ffffff"/>
            </a:solidFill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126720" bIns="12672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800" spc="-1" strike="noStrike">
                <a:solidFill>
                  <a:srgbClr val="ffffff"/>
                </a:solidFill>
                <a:latin typeface="맑은 고딕"/>
                <a:ea typeface="바탕"/>
              </a:rPr>
              <a:t>5</a:t>
            </a:r>
            <a:endParaRPr b="0" lang="en-US" sz="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82" name="모서리가 둥근 직사각형 17"/>
          <p:cNvSpPr/>
          <p:nvPr/>
        </p:nvSpPr>
        <p:spPr>
          <a:xfrm>
            <a:off x="4590000" y="1434240"/>
            <a:ext cx="140400" cy="138600"/>
          </a:xfrm>
          <a:prstGeom prst="roundRect">
            <a:avLst>
              <a:gd name="adj" fmla="val 16667"/>
            </a:avLst>
          </a:prstGeom>
          <a:solidFill>
            <a:srgbClr val="c55a11"/>
          </a:solidFill>
          <a:ln cap="rnd" w="9523">
            <a:solidFill>
              <a:srgbClr val="ffffff"/>
            </a:solidFill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126000" bIns="126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800" spc="-1" strike="noStrike">
                <a:solidFill>
                  <a:srgbClr val="ffffff"/>
                </a:solidFill>
                <a:latin typeface="맑은 고딕"/>
                <a:ea typeface="바탕"/>
              </a:rPr>
              <a:t>6</a:t>
            </a:r>
            <a:endParaRPr b="0" lang="en-US" sz="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83" name="모서리가 둥근 직사각형 18"/>
          <p:cNvSpPr/>
          <p:nvPr/>
        </p:nvSpPr>
        <p:spPr>
          <a:xfrm>
            <a:off x="2633400" y="2331360"/>
            <a:ext cx="140400" cy="140400"/>
          </a:xfrm>
          <a:prstGeom prst="roundRect">
            <a:avLst>
              <a:gd name="adj" fmla="val 16667"/>
            </a:avLst>
          </a:prstGeom>
          <a:solidFill>
            <a:srgbClr val="c55a11"/>
          </a:solidFill>
          <a:ln cap="rnd" w="9523">
            <a:solidFill>
              <a:srgbClr val="ffffff"/>
            </a:solidFill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126720" bIns="12672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800" spc="-1" strike="noStrike">
                <a:solidFill>
                  <a:srgbClr val="ffffff"/>
                </a:solidFill>
                <a:latin typeface="맑은 고딕"/>
                <a:ea typeface="바탕"/>
              </a:rPr>
              <a:t> </a:t>
            </a:r>
            <a:endParaRPr b="0" lang="en-US" sz="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84" name="직사각형 19"/>
          <p:cNvSpPr/>
          <p:nvPr/>
        </p:nvSpPr>
        <p:spPr>
          <a:xfrm>
            <a:off x="2553840" y="2299680"/>
            <a:ext cx="299160" cy="214920"/>
          </a:xfrm>
          <a:prstGeom prst="rect">
            <a:avLst/>
          </a:prstGeom>
          <a:noFill/>
          <a:ln w="254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800" spc="-1" strike="noStrike">
                <a:solidFill>
                  <a:srgbClr val="ffffff"/>
                </a:solidFill>
                <a:latin typeface="Arial"/>
                <a:ea typeface="바탕"/>
              </a:rPr>
              <a:t>11</a:t>
            </a:r>
            <a:endParaRPr b="0" lang="en-US" sz="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85" name="직사각형 20"/>
          <p:cNvSpPr/>
          <p:nvPr/>
        </p:nvSpPr>
        <p:spPr>
          <a:xfrm>
            <a:off x="4084920" y="2471400"/>
            <a:ext cx="282240" cy="214920"/>
          </a:xfrm>
          <a:prstGeom prst="rect">
            <a:avLst/>
          </a:prstGeom>
          <a:noFill/>
          <a:ln w="254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800" spc="-1" strike="noStrike">
                <a:solidFill>
                  <a:srgbClr val="ffffff"/>
                </a:solidFill>
                <a:latin typeface="Arial"/>
                <a:ea typeface="바탕"/>
              </a:rPr>
              <a:t>12</a:t>
            </a:r>
            <a:endParaRPr b="0" lang="en-US" sz="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86" name="직사각형 21"/>
          <p:cNvSpPr/>
          <p:nvPr/>
        </p:nvSpPr>
        <p:spPr>
          <a:xfrm>
            <a:off x="2588760" y="3929400"/>
            <a:ext cx="282960" cy="213480"/>
          </a:xfrm>
          <a:prstGeom prst="rect">
            <a:avLst/>
          </a:prstGeom>
          <a:noFill/>
          <a:ln w="254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800" spc="-1" strike="noStrike">
                <a:solidFill>
                  <a:srgbClr val="ffffff"/>
                </a:solidFill>
                <a:latin typeface="Arial"/>
                <a:ea typeface="바탕"/>
              </a:rPr>
              <a:t>14</a:t>
            </a:r>
            <a:endParaRPr b="0" lang="en-US" sz="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87" name="직사각형 22"/>
          <p:cNvSpPr/>
          <p:nvPr/>
        </p:nvSpPr>
        <p:spPr>
          <a:xfrm>
            <a:off x="2587320" y="5231520"/>
            <a:ext cx="284400" cy="213840"/>
          </a:xfrm>
          <a:prstGeom prst="rect">
            <a:avLst/>
          </a:prstGeom>
          <a:noFill/>
          <a:ln w="254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800" spc="-1" strike="noStrike">
                <a:solidFill>
                  <a:srgbClr val="ffffff"/>
                </a:solidFill>
                <a:latin typeface="Arial"/>
                <a:ea typeface="바탕"/>
              </a:rPr>
              <a:t>15</a:t>
            </a:r>
            <a:endParaRPr b="0" lang="en-US" sz="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88" name="직사각형 23"/>
          <p:cNvSpPr/>
          <p:nvPr/>
        </p:nvSpPr>
        <p:spPr>
          <a:xfrm>
            <a:off x="6117840" y="5425560"/>
            <a:ext cx="286200" cy="214920"/>
          </a:xfrm>
          <a:prstGeom prst="rect">
            <a:avLst/>
          </a:prstGeom>
          <a:noFill/>
          <a:ln w="254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800" spc="-1" strike="noStrike">
                <a:solidFill>
                  <a:srgbClr val="ffffff"/>
                </a:solidFill>
                <a:latin typeface="Arial"/>
                <a:ea typeface="바탕"/>
              </a:rPr>
              <a:t>16</a:t>
            </a:r>
            <a:endParaRPr b="0" lang="en-US" sz="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89" name="직사각형 24"/>
          <p:cNvSpPr/>
          <p:nvPr/>
        </p:nvSpPr>
        <p:spPr>
          <a:xfrm>
            <a:off x="4248360" y="5636520"/>
            <a:ext cx="280440" cy="213480"/>
          </a:xfrm>
          <a:prstGeom prst="rect">
            <a:avLst/>
          </a:prstGeom>
          <a:noFill/>
          <a:ln w="254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800" spc="-1" strike="noStrike">
                <a:solidFill>
                  <a:srgbClr val="ffffff"/>
                </a:solidFill>
                <a:latin typeface="Arial"/>
                <a:ea typeface="바탕"/>
              </a:rPr>
              <a:t>17</a:t>
            </a:r>
            <a:endParaRPr b="0" lang="en-US" sz="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90" name="직사각형 25"/>
          <p:cNvSpPr/>
          <p:nvPr/>
        </p:nvSpPr>
        <p:spPr>
          <a:xfrm>
            <a:off x="4224600" y="6057360"/>
            <a:ext cx="285120" cy="214920"/>
          </a:xfrm>
          <a:prstGeom prst="rect">
            <a:avLst/>
          </a:prstGeom>
          <a:noFill/>
          <a:ln w="254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800" spc="-1" strike="noStrike">
                <a:solidFill>
                  <a:srgbClr val="ffffff"/>
                </a:solidFill>
                <a:latin typeface="Arial"/>
                <a:ea typeface="바탕"/>
              </a:rPr>
              <a:t>18</a:t>
            </a:r>
            <a:endParaRPr b="0" lang="en-US" sz="800" spc="-1" strike="noStrike">
              <a:solidFill>
                <a:srgbClr val="000000"/>
              </a:solidFill>
              <a:latin typeface="맑은 고딕"/>
            </a:endParaRPr>
          </a:p>
        </p:txBody>
      </p:sp>
      <p:grpSp>
        <p:nvGrpSpPr>
          <p:cNvPr id="491" name="그룹 26"/>
          <p:cNvGrpSpPr/>
          <p:nvPr/>
        </p:nvGrpSpPr>
        <p:grpSpPr>
          <a:xfrm>
            <a:off x="2553840" y="2093400"/>
            <a:ext cx="299160" cy="214920"/>
            <a:chOff x="2553840" y="2093400"/>
            <a:chExt cx="299160" cy="214920"/>
          </a:xfrm>
        </p:grpSpPr>
        <p:sp>
          <p:nvSpPr>
            <p:cNvPr id="492" name="모서리가 둥근 직사각형 27"/>
            <p:cNvSpPr/>
            <p:nvPr/>
          </p:nvSpPr>
          <p:spPr>
            <a:xfrm>
              <a:off x="2634840" y="2131560"/>
              <a:ext cx="138600" cy="138600"/>
            </a:xfrm>
            <a:prstGeom prst="roundRect">
              <a:avLst>
                <a:gd name="adj" fmla="val 16667"/>
              </a:avLst>
            </a:prstGeom>
            <a:solidFill>
              <a:srgbClr val="c55a11"/>
            </a:solidFill>
            <a:ln cap="rnd" w="9523">
              <a:solidFill>
                <a:srgbClr val="ffffff"/>
              </a:solidFill>
              <a:round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126000" bIns="126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800" spc="-1" strike="noStrike">
                  <a:solidFill>
                    <a:srgbClr val="ffffff"/>
                  </a:solidFill>
                  <a:latin typeface="맑은 고딕"/>
                  <a:ea typeface="바탕"/>
                </a:rPr>
                <a:t> </a:t>
              </a:r>
              <a:endParaRPr b="0" lang="en-US" sz="800" spc="-1" strike="noStrike">
                <a:solidFill>
                  <a:srgbClr val="000000"/>
                </a:solidFill>
                <a:latin typeface="맑은 고딕"/>
              </a:endParaRPr>
            </a:p>
          </p:txBody>
        </p:sp>
        <p:sp>
          <p:nvSpPr>
            <p:cNvPr id="493" name="직사각형 28"/>
            <p:cNvSpPr/>
            <p:nvPr/>
          </p:nvSpPr>
          <p:spPr>
            <a:xfrm>
              <a:off x="2553840" y="2093400"/>
              <a:ext cx="299160" cy="214920"/>
            </a:xfrm>
            <a:prstGeom prst="rect">
              <a:avLst/>
            </a:prstGeom>
            <a:noFill/>
            <a:ln w="254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800" spc="-1" strike="noStrike">
                  <a:solidFill>
                    <a:srgbClr val="ffffff"/>
                  </a:solidFill>
                  <a:latin typeface="Arial"/>
                  <a:ea typeface="바탕"/>
                </a:rPr>
                <a:t>10</a:t>
              </a:r>
              <a:endParaRPr b="0" lang="en-US" sz="800" spc="-1" strike="noStrike">
                <a:solidFill>
                  <a:srgbClr val="000000"/>
                </a:solidFill>
                <a:latin typeface="맑은 고딕"/>
              </a:endParaRPr>
            </a:p>
          </p:txBody>
        </p:sp>
      </p:grpSp>
      <p:grpSp>
        <p:nvGrpSpPr>
          <p:cNvPr id="494" name="그룹 29"/>
          <p:cNvGrpSpPr/>
          <p:nvPr/>
        </p:nvGrpSpPr>
        <p:grpSpPr>
          <a:xfrm>
            <a:off x="2587320" y="2706480"/>
            <a:ext cx="299160" cy="205200"/>
            <a:chOff x="2587320" y="2706480"/>
            <a:chExt cx="299160" cy="205200"/>
          </a:xfrm>
        </p:grpSpPr>
        <p:sp>
          <p:nvSpPr>
            <p:cNvPr id="495" name="모서리가 둥근 직사각형 30"/>
            <p:cNvSpPr/>
            <p:nvPr/>
          </p:nvSpPr>
          <p:spPr>
            <a:xfrm>
              <a:off x="2666520" y="2744640"/>
              <a:ext cx="140400" cy="138600"/>
            </a:xfrm>
            <a:prstGeom prst="roundRect">
              <a:avLst>
                <a:gd name="adj" fmla="val 16667"/>
              </a:avLst>
            </a:prstGeom>
            <a:solidFill>
              <a:srgbClr val="c55a11"/>
            </a:solidFill>
            <a:ln cap="rnd" w="9523">
              <a:solidFill>
                <a:srgbClr val="ffffff"/>
              </a:solidFill>
              <a:round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126000" bIns="126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800" spc="-1" strike="noStrike">
                  <a:solidFill>
                    <a:srgbClr val="ffffff"/>
                  </a:solidFill>
                  <a:latin typeface="맑은 고딕"/>
                  <a:ea typeface="바탕"/>
                </a:rPr>
                <a:t> </a:t>
              </a:r>
              <a:endParaRPr b="0" lang="en-US" sz="800" spc="-1" strike="noStrike">
                <a:solidFill>
                  <a:srgbClr val="000000"/>
                </a:solidFill>
                <a:latin typeface="맑은 고딕"/>
              </a:endParaRPr>
            </a:p>
          </p:txBody>
        </p:sp>
        <p:sp>
          <p:nvSpPr>
            <p:cNvPr id="496" name="직사각형 31"/>
            <p:cNvSpPr/>
            <p:nvPr/>
          </p:nvSpPr>
          <p:spPr>
            <a:xfrm>
              <a:off x="2587320" y="2706480"/>
              <a:ext cx="299160" cy="205200"/>
            </a:xfrm>
            <a:prstGeom prst="rect">
              <a:avLst/>
            </a:prstGeom>
            <a:noFill/>
            <a:ln w="254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800" spc="-1" strike="noStrike">
                  <a:solidFill>
                    <a:srgbClr val="ffffff"/>
                  </a:solidFill>
                  <a:latin typeface="Arial"/>
                  <a:ea typeface="바탕"/>
                </a:rPr>
                <a:t>13</a:t>
              </a:r>
              <a:endParaRPr b="0" lang="en-US" sz="800" spc="-1" strike="noStrike">
                <a:solidFill>
                  <a:srgbClr val="000000"/>
                </a:solidFill>
                <a:latin typeface="맑은 고딕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97" name="표 1"/>
          <p:cNvGraphicFramePr/>
          <p:nvPr/>
        </p:nvGraphicFramePr>
        <p:xfrm>
          <a:off x="95400" y="69840"/>
          <a:ext cx="11991960" cy="6711480"/>
        </p:xfrm>
        <a:graphic>
          <a:graphicData uri="http://schemas.openxmlformats.org/drawingml/2006/table">
            <a:tbl>
              <a:tblPr/>
              <a:tblGrid>
                <a:gridCol w="816120"/>
                <a:gridCol w="3330360"/>
                <a:gridCol w="747720"/>
                <a:gridCol w="3657600"/>
                <a:gridCol w="851040"/>
                <a:gridCol w="1173600"/>
                <a:gridCol w="673200"/>
                <a:gridCol w="742680"/>
              </a:tblGrid>
              <a:tr h="274680"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화면 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ID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SAH-010-502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화면 명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디자이너 포트폴리오 등록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요구사항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ID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 gridSpan="3"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URQ010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  <a:tr h="441360"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개요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 gridSpan="3"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마이페이지에서 대표사진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,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디자이너 정보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,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디자인들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,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경력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,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작업물 분위기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,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작업 비용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,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보유 자격증 등 디자이너의 포트폴리오를 작성하고 등록할 수 있는 페이지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사용자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디자이너회원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개발자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송지은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995440">
                <a:tc gridSpan="4">
                  <a:txBody>
                    <a:bodyPr lIns="91080" rIns="9108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648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gridSpan="4"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2f5597"/>
                          </a:solidFill>
                          <a:latin typeface="맑은 고딕"/>
                          <a:ea typeface="굴림"/>
                        </a:rPr>
                        <a:t>*</a:t>
                      </a:r>
                      <a:r>
                        <a:rPr b="0" lang="ko-KR" sz="1000" spc="-1" strike="noStrike">
                          <a:solidFill>
                            <a:srgbClr val="2f5597"/>
                          </a:solidFill>
                          <a:latin typeface="맑은 고딕"/>
                          <a:ea typeface="굴림"/>
                        </a:rPr>
                        <a:t>화면설명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바탕"/>
                        </a:rPr>
                        <a:t>1.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바탕"/>
                        </a:rPr>
                        <a:t>마이페이지내 포트폴리오 메뉴 항목 표시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2.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개인 포트폴리오 프로필 부분에 들어갈 사진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3.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이름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4.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인증 받은 자격증 자동 입력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(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수정불가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)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5.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경력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(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숫자타입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)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6.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작업비용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(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숫자타입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)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7.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평균 작업기간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(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숫자타입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)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8.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작업분위기를 선택하고 분위기추가 버튼을 누르면 오른쪽에 표시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9. X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를 누르면 해당 단어 삭제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10.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포트폴리오에 표시될 한 줄 자기소개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11.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경력사항 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12.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디자인 제목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13.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디자인 유형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(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포스터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,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로고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,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현수막 등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)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14.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디자인 소개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15.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첨부파일 버튼 삭제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(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등록된 이미지도 함께 삭제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)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16.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디자인 첨부파일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17.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첨부파일 버튼 추가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18.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디자인 정보 폼 추가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19.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등록버튼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2f5597"/>
                          </a:solidFill>
                          <a:latin typeface="맑은 고딕"/>
                          <a:ea typeface="굴림"/>
                        </a:rPr>
                        <a:t>*</a:t>
                      </a:r>
                      <a:r>
                        <a:rPr b="0" lang="ko-KR" sz="1000" spc="-1" strike="noStrike">
                          <a:solidFill>
                            <a:srgbClr val="2f5597"/>
                          </a:solidFill>
                          <a:latin typeface="맑은 고딕"/>
                          <a:ea typeface="굴림"/>
                        </a:rPr>
                        <a:t>특이사항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1.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등록버튼을 누르면 등록버튼을 누르면 등록완료 페이지로 이동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.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1224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</a:tbl>
          </a:graphicData>
        </a:graphic>
      </p:graphicFrame>
      <p:pic>
        <p:nvPicPr>
          <p:cNvPr id="498" name="그림 2" descr=""/>
          <p:cNvPicPr/>
          <p:nvPr/>
        </p:nvPicPr>
        <p:blipFill>
          <a:blip r:embed="rId1"/>
          <a:stretch/>
        </p:blipFill>
        <p:spPr>
          <a:xfrm>
            <a:off x="1512000" y="876600"/>
            <a:ext cx="5602320" cy="5670360"/>
          </a:xfrm>
          <a:prstGeom prst="rect">
            <a:avLst/>
          </a:prstGeom>
          <a:ln w="25400">
            <a:noFill/>
          </a:ln>
        </p:spPr>
      </p:pic>
      <p:sp>
        <p:nvSpPr>
          <p:cNvPr id="499" name="모서리가 둥근 직사각형 3"/>
          <p:cNvSpPr/>
          <p:nvPr/>
        </p:nvSpPr>
        <p:spPr>
          <a:xfrm>
            <a:off x="1540440" y="932400"/>
            <a:ext cx="140400" cy="140400"/>
          </a:xfrm>
          <a:prstGeom prst="roundRect">
            <a:avLst>
              <a:gd name="adj" fmla="val 16667"/>
            </a:avLst>
          </a:prstGeom>
          <a:solidFill>
            <a:srgbClr val="c55a11"/>
          </a:solidFill>
          <a:ln cap="rnd" w="9523">
            <a:solidFill>
              <a:srgbClr val="ffffff"/>
            </a:solidFill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126720" bIns="12672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800" spc="-1" strike="noStrike">
                <a:solidFill>
                  <a:srgbClr val="ffffff"/>
                </a:solidFill>
                <a:latin typeface="맑은 고딕"/>
                <a:ea typeface="바탕"/>
              </a:rPr>
              <a:t>1</a:t>
            </a:r>
            <a:endParaRPr b="0" lang="en-US" sz="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500" name="모서리가 둥근 직사각형 4"/>
          <p:cNvSpPr/>
          <p:nvPr/>
        </p:nvSpPr>
        <p:spPr>
          <a:xfrm>
            <a:off x="2366280" y="1041840"/>
            <a:ext cx="140400" cy="140400"/>
          </a:xfrm>
          <a:prstGeom prst="roundRect">
            <a:avLst>
              <a:gd name="adj" fmla="val 16667"/>
            </a:avLst>
          </a:prstGeom>
          <a:solidFill>
            <a:srgbClr val="c55a11"/>
          </a:solidFill>
          <a:ln cap="rnd" w="9523">
            <a:solidFill>
              <a:srgbClr val="ffffff"/>
            </a:solidFill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126720" bIns="12672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800" spc="-1" strike="noStrike">
                <a:solidFill>
                  <a:srgbClr val="ffffff"/>
                </a:solidFill>
                <a:latin typeface="맑은 고딕"/>
                <a:ea typeface="바탕"/>
              </a:rPr>
              <a:t>2</a:t>
            </a:r>
            <a:endParaRPr b="0" lang="en-US" sz="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501" name="모서리가 둥근 직사각형 5"/>
          <p:cNvSpPr/>
          <p:nvPr/>
        </p:nvSpPr>
        <p:spPr>
          <a:xfrm>
            <a:off x="2998440" y="1135440"/>
            <a:ext cx="138600" cy="138600"/>
          </a:xfrm>
          <a:prstGeom prst="roundRect">
            <a:avLst>
              <a:gd name="adj" fmla="val 16667"/>
            </a:avLst>
          </a:prstGeom>
          <a:solidFill>
            <a:srgbClr val="c55a11"/>
          </a:solidFill>
          <a:ln cap="rnd" w="9523">
            <a:solidFill>
              <a:srgbClr val="ffffff"/>
            </a:solidFill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126000" bIns="126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800" spc="-1" strike="noStrike">
                <a:solidFill>
                  <a:srgbClr val="ffffff"/>
                </a:solidFill>
                <a:latin typeface="맑은 고딕"/>
                <a:ea typeface="바탕"/>
              </a:rPr>
              <a:t>3</a:t>
            </a:r>
            <a:endParaRPr b="0" lang="en-US" sz="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502" name="모서리가 둥근 직사각형 6"/>
          <p:cNvSpPr/>
          <p:nvPr/>
        </p:nvSpPr>
        <p:spPr>
          <a:xfrm>
            <a:off x="2998440" y="1367280"/>
            <a:ext cx="138600" cy="140400"/>
          </a:xfrm>
          <a:prstGeom prst="roundRect">
            <a:avLst>
              <a:gd name="adj" fmla="val 16667"/>
            </a:avLst>
          </a:prstGeom>
          <a:solidFill>
            <a:srgbClr val="c55a11"/>
          </a:solidFill>
          <a:ln cap="rnd" w="9523">
            <a:solidFill>
              <a:srgbClr val="ffffff"/>
            </a:solidFill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127440" bIns="127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800" spc="-1" strike="noStrike">
                <a:solidFill>
                  <a:srgbClr val="ffffff"/>
                </a:solidFill>
                <a:latin typeface="맑은 고딕"/>
                <a:ea typeface="바탕"/>
              </a:rPr>
              <a:t>4</a:t>
            </a:r>
            <a:endParaRPr b="0" lang="en-US" sz="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503" name="모서리가 둥근 직사각형 7"/>
          <p:cNvSpPr/>
          <p:nvPr/>
        </p:nvSpPr>
        <p:spPr>
          <a:xfrm>
            <a:off x="2998440" y="1624680"/>
            <a:ext cx="138600" cy="140400"/>
          </a:xfrm>
          <a:prstGeom prst="roundRect">
            <a:avLst>
              <a:gd name="adj" fmla="val 16667"/>
            </a:avLst>
          </a:prstGeom>
          <a:solidFill>
            <a:srgbClr val="c55a11"/>
          </a:solidFill>
          <a:ln cap="rnd" w="9523">
            <a:solidFill>
              <a:srgbClr val="ffffff"/>
            </a:solidFill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127440" bIns="127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800" spc="-1" strike="noStrike">
                <a:solidFill>
                  <a:srgbClr val="ffffff"/>
                </a:solidFill>
                <a:latin typeface="맑은 고딕"/>
                <a:ea typeface="바탕"/>
              </a:rPr>
              <a:t>5</a:t>
            </a:r>
            <a:endParaRPr b="0" lang="en-US" sz="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504" name="모서리가 둥근 직사각형 8"/>
          <p:cNvSpPr/>
          <p:nvPr/>
        </p:nvSpPr>
        <p:spPr>
          <a:xfrm>
            <a:off x="4850280" y="1508760"/>
            <a:ext cx="138600" cy="140400"/>
          </a:xfrm>
          <a:prstGeom prst="roundRect">
            <a:avLst>
              <a:gd name="adj" fmla="val 16667"/>
            </a:avLst>
          </a:prstGeom>
          <a:solidFill>
            <a:srgbClr val="c55a11"/>
          </a:solidFill>
          <a:ln cap="rnd" w="9523">
            <a:solidFill>
              <a:srgbClr val="ffffff"/>
            </a:solidFill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127440" bIns="127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800" spc="-1" strike="noStrike">
                <a:solidFill>
                  <a:srgbClr val="ffffff"/>
                </a:solidFill>
                <a:latin typeface="맑은 고딕"/>
                <a:ea typeface="바탕"/>
              </a:rPr>
              <a:t>6</a:t>
            </a:r>
            <a:endParaRPr b="0" lang="en-US" sz="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505" name="모서리가 둥근 직사각형 9"/>
          <p:cNvSpPr/>
          <p:nvPr/>
        </p:nvSpPr>
        <p:spPr>
          <a:xfrm>
            <a:off x="6092280" y="1518480"/>
            <a:ext cx="138600" cy="140400"/>
          </a:xfrm>
          <a:prstGeom prst="roundRect">
            <a:avLst>
              <a:gd name="adj" fmla="val 16667"/>
            </a:avLst>
          </a:prstGeom>
          <a:solidFill>
            <a:srgbClr val="c55a11"/>
          </a:solidFill>
          <a:ln cap="rnd" w="9523">
            <a:solidFill>
              <a:srgbClr val="ffffff"/>
            </a:solidFill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127440" bIns="127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800" spc="-1" strike="noStrike">
                <a:solidFill>
                  <a:srgbClr val="ffffff"/>
                </a:solidFill>
                <a:latin typeface="맑은 고딕"/>
                <a:ea typeface="바탕"/>
              </a:rPr>
              <a:t>7</a:t>
            </a:r>
            <a:endParaRPr b="0" lang="en-US" sz="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506" name="모서리가 둥근 직사각형 10"/>
          <p:cNvSpPr/>
          <p:nvPr/>
        </p:nvSpPr>
        <p:spPr>
          <a:xfrm>
            <a:off x="2296440" y="1918440"/>
            <a:ext cx="140400" cy="140400"/>
          </a:xfrm>
          <a:prstGeom prst="roundRect">
            <a:avLst>
              <a:gd name="adj" fmla="val 16667"/>
            </a:avLst>
          </a:prstGeom>
          <a:solidFill>
            <a:srgbClr val="c55a11"/>
          </a:solidFill>
          <a:ln cap="rnd" w="9523">
            <a:solidFill>
              <a:srgbClr val="ffffff"/>
            </a:solidFill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126720" bIns="12672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800" spc="-1" strike="noStrike">
                <a:solidFill>
                  <a:srgbClr val="ffffff"/>
                </a:solidFill>
                <a:latin typeface="맑은 고딕"/>
                <a:ea typeface="바탕"/>
              </a:rPr>
              <a:t>8</a:t>
            </a:r>
            <a:endParaRPr b="0" lang="en-US" sz="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507" name="모서리가 둥근 직사각형 11"/>
          <p:cNvSpPr/>
          <p:nvPr/>
        </p:nvSpPr>
        <p:spPr>
          <a:xfrm>
            <a:off x="5131440" y="1848600"/>
            <a:ext cx="140400" cy="140400"/>
          </a:xfrm>
          <a:prstGeom prst="roundRect">
            <a:avLst>
              <a:gd name="adj" fmla="val 16667"/>
            </a:avLst>
          </a:prstGeom>
          <a:solidFill>
            <a:srgbClr val="c55a11"/>
          </a:solidFill>
          <a:ln cap="rnd" w="9523">
            <a:solidFill>
              <a:srgbClr val="ffffff"/>
            </a:solidFill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126720" bIns="12672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800" spc="-1" strike="noStrike">
                <a:solidFill>
                  <a:srgbClr val="ffffff"/>
                </a:solidFill>
                <a:latin typeface="맑은 고딕"/>
                <a:ea typeface="바탕"/>
              </a:rPr>
              <a:t>9</a:t>
            </a:r>
            <a:endParaRPr b="0" lang="en-US" sz="800" spc="-1" strike="noStrike">
              <a:solidFill>
                <a:srgbClr val="000000"/>
              </a:solidFill>
              <a:latin typeface="맑은 고딕"/>
            </a:endParaRPr>
          </a:p>
        </p:txBody>
      </p:sp>
      <p:grpSp>
        <p:nvGrpSpPr>
          <p:cNvPr id="508" name="그룹 12"/>
          <p:cNvGrpSpPr/>
          <p:nvPr/>
        </p:nvGrpSpPr>
        <p:grpSpPr>
          <a:xfrm>
            <a:off x="2217240" y="2139480"/>
            <a:ext cx="299160" cy="213480"/>
            <a:chOff x="2217240" y="2139480"/>
            <a:chExt cx="299160" cy="213480"/>
          </a:xfrm>
        </p:grpSpPr>
        <p:sp>
          <p:nvSpPr>
            <p:cNvPr id="509" name="모서리가 둥근 직사각형 13"/>
            <p:cNvSpPr/>
            <p:nvPr/>
          </p:nvSpPr>
          <p:spPr>
            <a:xfrm>
              <a:off x="2296440" y="2175840"/>
              <a:ext cx="140400" cy="140400"/>
            </a:xfrm>
            <a:prstGeom prst="roundRect">
              <a:avLst>
                <a:gd name="adj" fmla="val 16667"/>
              </a:avLst>
            </a:prstGeom>
            <a:solidFill>
              <a:srgbClr val="c55a11"/>
            </a:solidFill>
            <a:ln cap="rnd" w="9523">
              <a:solidFill>
                <a:srgbClr val="ffffff"/>
              </a:solidFill>
              <a:round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126720" bIns="12672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800" spc="-1" strike="noStrike">
                  <a:solidFill>
                    <a:srgbClr val="ffffff"/>
                  </a:solidFill>
                  <a:latin typeface="맑은 고딕"/>
                  <a:ea typeface="바탕"/>
                </a:rPr>
                <a:t> </a:t>
              </a:r>
              <a:endParaRPr b="0" lang="en-US" sz="800" spc="-1" strike="noStrike">
                <a:solidFill>
                  <a:srgbClr val="000000"/>
                </a:solidFill>
                <a:latin typeface="맑은 고딕"/>
              </a:endParaRPr>
            </a:p>
          </p:txBody>
        </p:sp>
        <p:sp>
          <p:nvSpPr>
            <p:cNvPr id="510" name="직사각형 14"/>
            <p:cNvSpPr/>
            <p:nvPr/>
          </p:nvSpPr>
          <p:spPr>
            <a:xfrm>
              <a:off x="2217240" y="2139480"/>
              <a:ext cx="299160" cy="213480"/>
            </a:xfrm>
            <a:prstGeom prst="rect">
              <a:avLst/>
            </a:prstGeom>
            <a:noFill/>
            <a:ln w="254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800" spc="-1" strike="noStrike">
                  <a:solidFill>
                    <a:srgbClr val="ffffff"/>
                  </a:solidFill>
                  <a:latin typeface="Arial"/>
                  <a:ea typeface="바탕"/>
                </a:rPr>
                <a:t>10</a:t>
              </a:r>
              <a:endParaRPr b="0" lang="en-US" sz="800" spc="-1" strike="noStrike">
                <a:solidFill>
                  <a:srgbClr val="000000"/>
                </a:solidFill>
                <a:latin typeface="맑은 고딕"/>
              </a:endParaRPr>
            </a:p>
          </p:txBody>
        </p:sp>
      </p:grpSp>
      <p:grpSp>
        <p:nvGrpSpPr>
          <p:cNvPr id="511" name="그룹 15"/>
          <p:cNvGrpSpPr/>
          <p:nvPr/>
        </p:nvGrpSpPr>
        <p:grpSpPr>
          <a:xfrm>
            <a:off x="2217240" y="2517480"/>
            <a:ext cx="299160" cy="214920"/>
            <a:chOff x="2217240" y="2517480"/>
            <a:chExt cx="299160" cy="214920"/>
          </a:xfrm>
        </p:grpSpPr>
        <p:sp>
          <p:nvSpPr>
            <p:cNvPr id="512" name="모서리가 둥근 직사각형 16"/>
            <p:cNvSpPr/>
            <p:nvPr/>
          </p:nvSpPr>
          <p:spPr>
            <a:xfrm>
              <a:off x="2296440" y="2553840"/>
              <a:ext cx="140400" cy="140400"/>
            </a:xfrm>
            <a:prstGeom prst="roundRect">
              <a:avLst>
                <a:gd name="adj" fmla="val 16667"/>
              </a:avLst>
            </a:prstGeom>
            <a:solidFill>
              <a:srgbClr val="c55a11"/>
            </a:solidFill>
            <a:ln cap="rnd" w="9523">
              <a:solidFill>
                <a:srgbClr val="ffffff"/>
              </a:solidFill>
              <a:round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126720" bIns="12672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800" spc="-1" strike="noStrike">
                  <a:solidFill>
                    <a:srgbClr val="ffffff"/>
                  </a:solidFill>
                  <a:latin typeface="맑은 고딕"/>
                  <a:ea typeface="바탕"/>
                </a:rPr>
                <a:t> </a:t>
              </a:r>
              <a:endParaRPr b="0" lang="en-US" sz="800" spc="-1" strike="noStrike">
                <a:solidFill>
                  <a:srgbClr val="000000"/>
                </a:solidFill>
                <a:latin typeface="맑은 고딕"/>
              </a:endParaRPr>
            </a:p>
          </p:txBody>
        </p:sp>
        <p:sp>
          <p:nvSpPr>
            <p:cNvPr id="513" name="직사각형 17"/>
            <p:cNvSpPr/>
            <p:nvPr/>
          </p:nvSpPr>
          <p:spPr>
            <a:xfrm>
              <a:off x="2217240" y="2517480"/>
              <a:ext cx="299160" cy="214920"/>
            </a:xfrm>
            <a:prstGeom prst="rect">
              <a:avLst/>
            </a:prstGeom>
            <a:noFill/>
            <a:ln w="254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800" spc="-1" strike="noStrike">
                  <a:solidFill>
                    <a:srgbClr val="ffffff"/>
                  </a:solidFill>
                  <a:latin typeface="Arial"/>
                  <a:ea typeface="바탕"/>
                </a:rPr>
                <a:t>11</a:t>
              </a:r>
              <a:endParaRPr b="0" lang="en-US" sz="800" spc="-1" strike="noStrike">
                <a:solidFill>
                  <a:srgbClr val="000000"/>
                </a:solidFill>
                <a:latin typeface="맑은 고딕"/>
              </a:endParaRPr>
            </a:p>
          </p:txBody>
        </p:sp>
      </p:grpSp>
      <p:grpSp>
        <p:nvGrpSpPr>
          <p:cNvPr id="514" name="그룹 18"/>
          <p:cNvGrpSpPr/>
          <p:nvPr/>
        </p:nvGrpSpPr>
        <p:grpSpPr>
          <a:xfrm>
            <a:off x="2285280" y="4393080"/>
            <a:ext cx="299160" cy="214920"/>
            <a:chOff x="2285280" y="4393080"/>
            <a:chExt cx="299160" cy="214920"/>
          </a:xfrm>
        </p:grpSpPr>
        <p:sp>
          <p:nvSpPr>
            <p:cNvPr id="515" name="모서리가 둥근 직사각형 19"/>
            <p:cNvSpPr/>
            <p:nvPr/>
          </p:nvSpPr>
          <p:spPr>
            <a:xfrm>
              <a:off x="2364840" y="4431240"/>
              <a:ext cx="140400" cy="138600"/>
            </a:xfrm>
            <a:prstGeom prst="roundRect">
              <a:avLst>
                <a:gd name="adj" fmla="val 16667"/>
              </a:avLst>
            </a:prstGeom>
            <a:solidFill>
              <a:srgbClr val="c55a11"/>
            </a:solidFill>
            <a:ln cap="rnd" w="9523">
              <a:solidFill>
                <a:srgbClr val="ffffff"/>
              </a:solidFill>
              <a:round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126000" bIns="126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800" spc="-1" strike="noStrike">
                  <a:solidFill>
                    <a:srgbClr val="ffffff"/>
                  </a:solidFill>
                  <a:latin typeface="맑은 고딕"/>
                  <a:ea typeface="바탕"/>
                </a:rPr>
                <a:t> </a:t>
              </a:r>
              <a:endParaRPr b="0" lang="en-US" sz="800" spc="-1" strike="noStrike">
                <a:solidFill>
                  <a:srgbClr val="000000"/>
                </a:solidFill>
                <a:latin typeface="맑은 고딕"/>
              </a:endParaRPr>
            </a:p>
          </p:txBody>
        </p:sp>
        <p:sp>
          <p:nvSpPr>
            <p:cNvPr id="516" name="직사각형 20"/>
            <p:cNvSpPr/>
            <p:nvPr/>
          </p:nvSpPr>
          <p:spPr>
            <a:xfrm>
              <a:off x="2285280" y="4393080"/>
              <a:ext cx="299160" cy="214920"/>
            </a:xfrm>
            <a:prstGeom prst="rect">
              <a:avLst/>
            </a:prstGeom>
            <a:noFill/>
            <a:ln w="254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800" spc="-1" strike="noStrike">
                  <a:solidFill>
                    <a:srgbClr val="ffffff"/>
                  </a:solidFill>
                  <a:latin typeface="Arial"/>
                  <a:ea typeface="바탕"/>
                </a:rPr>
                <a:t>12</a:t>
              </a:r>
              <a:endParaRPr b="0" lang="en-US" sz="800" spc="-1" strike="noStrike">
                <a:solidFill>
                  <a:srgbClr val="000000"/>
                </a:solidFill>
                <a:latin typeface="맑은 고딕"/>
              </a:endParaRPr>
            </a:p>
          </p:txBody>
        </p:sp>
      </p:grpSp>
      <p:grpSp>
        <p:nvGrpSpPr>
          <p:cNvPr id="517" name="그룹 21"/>
          <p:cNvGrpSpPr/>
          <p:nvPr/>
        </p:nvGrpSpPr>
        <p:grpSpPr>
          <a:xfrm>
            <a:off x="2283840" y="4645440"/>
            <a:ext cx="299160" cy="214920"/>
            <a:chOff x="2283840" y="4645440"/>
            <a:chExt cx="299160" cy="214920"/>
          </a:xfrm>
        </p:grpSpPr>
        <p:sp>
          <p:nvSpPr>
            <p:cNvPr id="518" name="모서리가 둥근 직사각형 22"/>
            <p:cNvSpPr/>
            <p:nvPr/>
          </p:nvSpPr>
          <p:spPr>
            <a:xfrm>
              <a:off x="2363400" y="4683600"/>
              <a:ext cx="138600" cy="140400"/>
            </a:xfrm>
            <a:prstGeom prst="roundRect">
              <a:avLst>
                <a:gd name="adj" fmla="val 16667"/>
              </a:avLst>
            </a:prstGeom>
            <a:solidFill>
              <a:srgbClr val="c55a11"/>
            </a:solidFill>
            <a:ln cap="rnd" w="9523">
              <a:solidFill>
                <a:srgbClr val="ffffff"/>
              </a:solidFill>
              <a:round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127440" bIns="12744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800" spc="-1" strike="noStrike">
                  <a:solidFill>
                    <a:srgbClr val="ffffff"/>
                  </a:solidFill>
                  <a:latin typeface="맑은 고딕"/>
                  <a:ea typeface="바탕"/>
                </a:rPr>
                <a:t> </a:t>
              </a:r>
              <a:endParaRPr b="0" lang="en-US" sz="800" spc="-1" strike="noStrike">
                <a:solidFill>
                  <a:srgbClr val="000000"/>
                </a:solidFill>
                <a:latin typeface="맑은 고딕"/>
              </a:endParaRPr>
            </a:p>
          </p:txBody>
        </p:sp>
        <p:sp>
          <p:nvSpPr>
            <p:cNvPr id="519" name="직사각형 23"/>
            <p:cNvSpPr/>
            <p:nvPr/>
          </p:nvSpPr>
          <p:spPr>
            <a:xfrm>
              <a:off x="2283840" y="4645440"/>
              <a:ext cx="299160" cy="214920"/>
            </a:xfrm>
            <a:prstGeom prst="rect">
              <a:avLst/>
            </a:prstGeom>
            <a:noFill/>
            <a:ln w="254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800" spc="-1" strike="noStrike">
                  <a:solidFill>
                    <a:srgbClr val="ffffff"/>
                  </a:solidFill>
                  <a:latin typeface="Arial"/>
                  <a:ea typeface="바탕"/>
                </a:rPr>
                <a:t>13</a:t>
              </a:r>
              <a:endParaRPr b="0" lang="en-US" sz="800" spc="-1" strike="noStrike">
                <a:solidFill>
                  <a:srgbClr val="000000"/>
                </a:solidFill>
                <a:latin typeface="맑은 고딕"/>
              </a:endParaRPr>
            </a:p>
          </p:txBody>
        </p:sp>
      </p:grpSp>
      <p:grpSp>
        <p:nvGrpSpPr>
          <p:cNvPr id="520" name="그룹 24"/>
          <p:cNvGrpSpPr/>
          <p:nvPr/>
        </p:nvGrpSpPr>
        <p:grpSpPr>
          <a:xfrm>
            <a:off x="2287080" y="4882320"/>
            <a:ext cx="299160" cy="214920"/>
            <a:chOff x="2287080" y="4882320"/>
            <a:chExt cx="299160" cy="214920"/>
          </a:xfrm>
        </p:grpSpPr>
        <p:sp>
          <p:nvSpPr>
            <p:cNvPr id="521" name="모서리가 둥근 직사각형 25"/>
            <p:cNvSpPr/>
            <p:nvPr/>
          </p:nvSpPr>
          <p:spPr>
            <a:xfrm>
              <a:off x="2366280" y="4920480"/>
              <a:ext cx="138600" cy="138600"/>
            </a:xfrm>
            <a:prstGeom prst="roundRect">
              <a:avLst>
                <a:gd name="adj" fmla="val 16667"/>
              </a:avLst>
            </a:prstGeom>
            <a:solidFill>
              <a:srgbClr val="c55a11"/>
            </a:solidFill>
            <a:ln cap="rnd" w="9523">
              <a:solidFill>
                <a:srgbClr val="ffffff"/>
              </a:solidFill>
              <a:round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126000" bIns="126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800" spc="-1" strike="noStrike">
                  <a:solidFill>
                    <a:srgbClr val="ffffff"/>
                  </a:solidFill>
                  <a:latin typeface="맑은 고딕"/>
                  <a:ea typeface="바탕"/>
                </a:rPr>
                <a:t> </a:t>
              </a:r>
              <a:endParaRPr b="0" lang="en-US" sz="800" spc="-1" strike="noStrike">
                <a:solidFill>
                  <a:srgbClr val="000000"/>
                </a:solidFill>
                <a:latin typeface="맑은 고딕"/>
              </a:endParaRPr>
            </a:p>
          </p:txBody>
        </p:sp>
        <p:sp>
          <p:nvSpPr>
            <p:cNvPr id="522" name="직사각형 26"/>
            <p:cNvSpPr/>
            <p:nvPr/>
          </p:nvSpPr>
          <p:spPr>
            <a:xfrm>
              <a:off x="2287080" y="4882320"/>
              <a:ext cx="299160" cy="214920"/>
            </a:xfrm>
            <a:prstGeom prst="rect">
              <a:avLst/>
            </a:prstGeom>
            <a:noFill/>
            <a:ln w="254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800" spc="-1" strike="noStrike">
                  <a:solidFill>
                    <a:srgbClr val="ffffff"/>
                  </a:solidFill>
                  <a:latin typeface="Arial"/>
                  <a:ea typeface="바탕"/>
                </a:rPr>
                <a:t>14</a:t>
              </a:r>
              <a:endParaRPr b="0" lang="en-US" sz="800" spc="-1" strike="noStrike">
                <a:solidFill>
                  <a:srgbClr val="000000"/>
                </a:solidFill>
                <a:latin typeface="맑은 고딕"/>
              </a:endParaRPr>
            </a:p>
          </p:txBody>
        </p:sp>
      </p:grpSp>
      <p:grpSp>
        <p:nvGrpSpPr>
          <p:cNvPr id="523" name="그룹 27"/>
          <p:cNvGrpSpPr/>
          <p:nvPr/>
        </p:nvGrpSpPr>
        <p:grpSpPr>
          <a:xfrm>
            <a:off x="2331360" y="5155200"/>
            <a:ext cx="299160" cy="214920"/>
            <a:chOff x="2331360" y="5155200"/>
            <a:chExt cx="299160" cy="214920"/>
          </a:xfrm>
        </p:grpSpPr>
        <p:sp>
          <p:nvSpPr>
            <p:cNvPr id="524" name="모서리가 둥근 직사각형 28"/>
            <p:cNvSpPr/>
            <p:nvPr/>
          </p:nvSpPr>
          <p:spPr>
            <a:xfrm>
              <a:off x="2412360" y="5193360"/>
              <a:ext cx="138600" cy="138600"/>
            </a:xfrm>
            <a:prstGeom prst="roundRect">
              <a:avLst>
                <a:gd name="adj" fmla="val 16667"/>
              </a:avLst>
            </a:prstGeom>
            <a:solidFill>
              <a:srgbClr val="c55a11"/>
            </a:solidFill>
            <a:ln cap="rnd" w="9523">
              <a:solidFill>
                <a:srgbClr val="ffffff"/>
              </a:solidFill>
              <a:round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126000" bIns="126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800" spc="-1" strike="noStrike">
                  <a:solidFill>
                    <a:srgbClr val="ffffff"/>
                  </a:solidFill>
                  <a:latin typeface="맑은 고딕"/>
                  <a:ea typeface="바탕"/>
                </a:rPr>
                <a:t> </a:t>
              </a:r>
              <a:endParaRPr b="0" lang="en-US" sz="800" spc="-1" strike="noStrike">
                <a:solidFill>
                  <a:srgbClr val="000000"/>
                </a:solidFill>
                <a:latin typeface="맑은 고딕"/>
              </a:endParaRPr>
            </a:p>
          </p:txBody>
        </p:sp>
        <p:sp>
          <p:nvSpPr>
            <p:cNvPr id="525" name="직사각형 29"/>
            <p:cNvSpPr/>
            <p:nvPr/>
          </p:nvSpPr>
          <p:spPr>
            <a:xfrm>
              <a:off x="2331360" y="5155200"/>
              <a:ext cx="299160" cy="214920"/>
            </a:xfrm>
            <a:prstGeom prst="rect">
              <a:avLst/>
            </a:prstGeom>
            <a:noFill/>
            <a:ln w="254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800" spc="-1" strike="noStrike">
                  <a:solidFill>
                    <a:srgbClr val="ffffff"/>
                  </a:solidFill>
                  <a:latin typeface="Arial"/>
                  <a:ea typeface="바탕"/>
                </a:rPr>
                <a:t>15</a:t>
              </a:r>
              <a:endParaRPr b="0" lang="en-US" sz="800" spc="-1" strike="noStrike">
                <a:solidFill>
                  <a:srgbClr val="000000"/>
                </a:solidFill>
                <a:latin typeface="맑은 고딕"/>
              </a:endParaRPr>
            </a:p>
          </p:txBody>
        </p:sp>
      </p:grpSp>
      <p:grpSp>
        <p:nvGrpSpPr>
          <p:cNvPr id="526" name="그룹 30"/>
          <p:cNvGrpSpPr/>
          <p:nvPr/>
        </p:nvGrpSpPr>
        <p:grpSpPr>
          <a:xfrm>
            <a:off x="2989080" y="5085360"/>
            <a:ext cx="299160" cy="214920"/>
            <a:chOff x="2989080" y="5085360"/>
            <a:chExt cx="299160" cy="214920"/>
          </a:xfrm>
        </p:grpSpPr>
        <p:sp>
          <p:nvSpPr>
            <p:cNvPr id="527" name="모서리가 둥근 직사각형 31"/>
            <p:cNvSpPr/>
            <p:nvPr/>
          </p:nvSpPr>
          <p:spPr>
            <a:xfrm>
              <a:off x="3068280" y="5122080"/>
              <a:ext cx="140400" cy="140400"/>
            </a:xfrm>
            <a:prstGeom prst="roundRect">
              <a:avLst>
                <a:gd name="adj" fmla="val 16667"/>
              </a:avLst>
            </a:prstGeom>
            <a:solidFill>
              <a:srgbClr val="c55a11"/>
            </a:solidFill>
            <a:ln cap="rnd" w="9523">
              <a:solidFill>
                <a:srgbClr val="ffffff"/>
              </a:solidFill>
              <a:round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126720" bIns="12672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800" spc="-1" strike="noStrike">
                  <a:solidFill>
                    <a:srgbClr val="ffffff"/>
                  </a:solidFill>
                  <a:latin typeface="맑은 고딕"/>
                  <a:ea typeface="바탕"/>
                </a:rPr>
                <a:t> </a:t>
              </a:r>
              <a:endParaRPr b="0" lang="en-US" sz="800" spc="-1" strike="noStrike">
                <a:solidFill>
                  <a:srgbClr val="000000"/>
                </a:solidFill>
                <a:latin typeface="맑은 고딕"/>
              </a:endParaRPr>
            </a:p>
          </p:txBody>
        </p:sp>
        <p:sp>
          <p:nvSpPr>
            <p:cNvPr id="528" name="직사각형 32"/>
            <p:cNvSpPr/>
            <p:nvPr/>
          </p:nvSpPr>
          <p:spPr>
            <a:xfrm>
              <a:off x="2989080" y="5085360"/>
              <a:ext cx="299160" cy="214920"/>
            </a:xfrm>
            <a:prstGeom prst="rect">
              <a:avLst/>
            </a:prstGeom>
            <a:noFill/>
            <a:ln w="254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800" spc="-1" strike="noStrike">
                  <a:solidFill>
                    <a:srgbClr val="ffffff"/>
                  </a:solidFill>
                  <a:latin typeface="Arial"/>
                  <a:ea typeface="바탕"/>
                </a:rPr>
                <a:t>16</a:t>
              </a:r>
              <a:endParaRPr b="0" lang="en-US" sz="800" spc="-1" strike="noStrike">
                <a:solidFill>
                  <a:srgbClr val="000000"/>
                </a:solidFill>
                <a:latin typeface="맑은 고딕"/>
              </a:endParaRPr>
            </a:p>
          </p:txBody>
        </p:sp>
      </p:grpSp>
      <p:grpSp>
        <p:nvGrpSpPr>
          <p:cNvPr id="529" name="그룹 33"/>
          <p:cNvGrpSpPr/>
          <p:nvPr/>
        </p:nvGrpSpPr>
        <p:grpSpPr>
          <a:xfrm>
            <a:off x="6092280" y="5137920"/>
            <a:ext cx="299160" cy="214920"/>
            <a:chOff x="6092280" y="5137920"/>
            <a:chExt cx="299160" cy="214920"/>
          </a:xfrm>
        </p:grpSpPr>
        <p:sp>
          <p:nvSpPr>
            <p:cNvPr id="530" name="모서리가 둥근 직사각형 34"/>
            <p:cNvSpPr/>
            <p:nvPr/>
          </p:nvSpPr>
          <p:spPr>
            <a:xfrm>
              <a:off x="6171840" y="5176080"/>
              <a:ext cx="138600" cy="138600"/>
            </a:xfrm>
            <a:prstGeom prst="roundRect">
              <a:avLst>
                <a:gd name="adj" fmla="val 16667"/>
              </a:avLst>
            </a:prstGeom>
            <a:solidFill>
              <a:srgbClr val="c55a11"/>
            </a:solidFill>
            <a:ln cap="rnd" w="9523">
              <a:solidFill>
                <a:srgbClr val="ffffff"/>
              </a:solidFill>
              <a:round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126000" bIns="126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800" spc="-1" strike="noStrike">
                  <a:solidFill>
                    <a:srgbClr val="ffffff"/>
                  </a:solidFill>
                  <a:latin typeface="맑은 고딕"/>
                  <a:ea typeface="바탕"/>
                </a:rPr>
                <a:t> </a:t>
              </a:r>
              <a:endParaRPr b="0" lang="en-US" sz="800" spc="-1" strike="noStrike">
                <a:solidFill>
                  <a:srgbClr val="000000"/>
                </a:solidFill>
                <a:latin typeface="맑은 고딕"/>
              </a:endParaRPr>
            </a:p>
          </p:txBody>
        </p:sp>
        <p:sp>
          <p:nvSpPr>
            <p:cNvPr id="531" name="직사각형 35"/>
            <p:cNvSpPr/>
            <p:nvPr/>
          </p:nvSpPr>
          <p:spPr>
            <a:xfrm>
              <a:off x="6092280" y="5137920"/>
              <a:ext cx="299160" cy="214920"/>
            </a:xfrm>
            <a:prstGeom prst="rect">
              <a:avLst/>
            </a:prstGeom>
            <a:noFill/>
            <a:ln w="254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800" spc="-1" strike="noStrike">
                  <a:solidFill>
                    <a:srgbClr val="ffffff"/>
                  </a:solidFill>
                  <a:latin typeface="Arial"/>
                  <a:ea typeface="바탕"/>
                </a:rPr>
                <a:t>17</a:t>
              </a:r>
              <a:endParaRPr b="0" lang="en-US" sz="800" spc="-1" strike="noStrike">
                <a:solidFill>
                  <a:srgbClr val="000000"/>
                </a:solidFill>
                <a:latin typeface="맑은 고딕"/>
              </a:endParaRPr>
            </a:p>
          </p:txBody>
        </p:sp>
      </p:grpSp>
      <p:grpSp>
        <p:nvGrpSpPr>
          <p:cNvPr id="532" name="그룹 36"/>
          <p:cNvGrpSpPr/>
          <p:nvPr/>
        </p:nvGrpSpPr>
        <p:grpSpPr>
          <a:xfrm>
            <a:off x="4412160" y="5638320"/>
            <a:ext cx="299160" cy="214920"/>
            <a:chOff x="4412160" y="5638320"/>
            <a:chExt cx="299160" cy="214920"/>
          </a:xfrm>
        </p:grpSpPr>
        <p:sp>
          <p:nvSpPr>
            <p:cNvPr id="533" name="모서리가 둥근 직사각형 37"/>
            <p:cNvSpPr/>
            <p:nvPr/>
          </p:nvSpPr>
          <p:spPr>
            <a:xfrm>
              <a:off x="4491360" y="5676480"/>
              <a:ext cx="140400" cy="138600"/>
            </a:xfrm>
            <a:prstGeom prst="roundRect">
              <a:avLst>
                <a:gd name="adj" fmla="val 16667"/>
              </a:avLst>
            </a:prstGeom>
            <a:solidFill>
              <a:srgbClr val="c55a11"/>
            </a:solidFill>
            <a:ln cap="rnd" w="9523">
              <a:solidFill>
                <a:srgbClr val="ffffff"/>
              </a:solidFill>
              <a:round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126000" bIns="126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800" spc="-1" strike="noStrike">
                  <a:solidFill>
                    <a:srgbClr val="ffffff"/>
                  </a:solidFill>
                  <a:latin typeface="맑은 고딕"/>
                  <a:ea typeface="바탕"/>
                </a:rPr>
                <a:t> </a:t>
              </a:r>
              <a:endParaRPr b="0" lang="en-US" sz="800" spc="-1" strike="noStrike">
                <a:solidFill>
                  <a:srgbClr val="000000"/>
                </a:solidFill>
                <a:latin typeface="맑은 고딕"/>
              </a:endParaRPr>
            </a:p>
          </p:txBody>
        </p:sp>
        <p:sp>
          <p:nvSpPr>
            <p:cNvPr id="534" name="직사각형 38"/>
            <p:cNvSpPr/>
            <p:nvPr/>
          </p:nvSpPr>
          <p:spPr>
            <a:xfrm>
              <a:off x="4412160" y="5638320"/>
              <a:ext cx="299160" cy="214920"/>
            </a:xfrm>
            <a:prstGeom prst="rect">
              <a:avLst/>
            </a:prstGeom>
            <a:noFill/>
            <a:ln w="254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800" spc="-1" strike="noStrike">
                  <a:solidFill>
                    <a:srgbClr val="ffffff"/>
                  </a:solidFill>
                  <a:latin typeface="Arial"/>
                  <a:ea typeface="바탕"/>
                </a:rPr>
                <a:t>18</a:t>
              </a:r>
              <a:endParaRPr b="0" lang="en-US" sz="800" spc="-1" strike="noStrike">
                <a:solidFill>
                  <a:srgbClr val="000000"/>
                </a:solidFill>
                <a:latin typeface="맑은 고딕"/>
              </a:endParaRPr>
            </a:p>
          </p:txBody>
        </p:sp>
      </p:grpSp>
      <p:grpSp>
        <p:nvGrpSpPr>
          <p:cNvPr id="535" name="그룹 39"/>
          <p:cNvGrpSpPr/>
          <p:nvPr/>
        </p:nvGrpSpPr>
        <p:grpSpPr>
          <a:xfrm>
            <a:off x="4261320" y="5979600"/>
            <a:ext cx="299160" cy="213480"/>
            <a:chOff x="4261320" y="5979600"/>
            <a:chExt cx="299160" cy="213480"/>
          </a:xfrm>
        </p:grpSpPr>
        <p:sp>
          <p:nvSpPr>
            <p:cNvPr id="536" name="모서리가 둥근 직사각형 40"/>
            <p:cNvSpPr/>
            <p:nvPr/>
          </p:nvSpPr>
          <p:spPr>
            <a:xfrm>
              <a:off x="4342320" y="6016320"/>
              <a:ext cx="138600" cy="140400"/>
            </a:xfrm>
            <a:prstGeom prst="roundRect">
              <a:avLst>
                <a:gd name="adj" fmla="val 16667"/>
              </a:avLst>
            </a:prstGeom>
            <a:solidFill>
              <a:srgbClr val="c55a11"/>
            </a:solidFill>
            <a:ln cap="rnd" w="9523">
              <a:solidFill>
                <a:srgbClr val="ffffff"/>
              </a:solidFill>
              <a:round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127440" bIns="12744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800" spc="-1" strike="noStrike">
                  <a:solidFill>
                    <a:srgbClr val="ffffff"/>
                  </a:solidFill>
                  <a:latin typeface="맑은 고딕"/>
                  <a:ea typeface="바탕"/>
                </a:rPr>
                <a:t> </a:t>
              </a:r>
              <a:endParaRPr b="0" lang="en-US" sz="800" spc="-1" strike="noStrike">
                <a:solidFill>
                  <a:srgbClr val="000000"/>
                </a:solidFill>
                <a:latin typeface="맑은 고딕"/>
              </a:endParaRPr>
            </a:p>
          </p:txBody>
        </p:sp>
        <p:sp>
          <p:nvSpPr>
            <p:cNvPr id="537" name="직사각형 41"/>
            <p:cNvSpPr/>
            <p:nvPr/>
          </p:nvSpPr>
          <p:spPr>
            <a:xfrm>
              <a:off x="4261320" y="5979600"/>
              <a:ext cx="299160" cy="213480"/>
            </a:xfrm>
            <a:prstGeom prst="rect">
              <a:avLst/>
            </a:prstGeom>
            <a:noFill/>
            <a:ln w="254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800" spc="-1" strike="noStrike">
                  <a:solidFill>
                    <a:srgbClr val="ffffff"/>
                  </a:solidFill>
                  <a:latin typeface="Arial"/>
                  <a:ea typeface="바탕"/>
                </a:rPr>
                <a:t>19</a:t>
              </a:r>
              <a:endParaRPr b="0" lang="en-US" sz="800" spc="-1" strike="noStrike">
                <a:solidFill>
                  <a:srgbClr val="000000"/>
                </a:solidFill>
                <a:latin typeface="맑은 고딕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8" name="표 2"/>
          <p:cNvGraphicFramePr/>
          <p:nvPr/>
        </p:nvGraphicFramePr>
        <p:xfrm>
          <a:off x="97200" y="71280"/>
          <a:ext cx="11990160" cy="6710040"/>
        </p:xfrm>
        <a:graphic>
          <a:graphicData uri="http://schemas.openxmlformats.org/drawingml/2006/table">
            <a:tbl>
              <a:tblPr/>
              <a:tblGrid>
                <a:gridCol w="815760"/>
                <a:gridCol w="3329640"/>
                <a:gridCol w="747360"/>
                <a:gridCol w="3657600"/>
                <a:gridCol w="852120"/>
                <a:gridCol w="1173240"/>
                <a:gridCol w="672840"/>
                <a:gridCol w="741960"/>
              </a:tblGrid>
              <a:tr h="26028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함초롬돋움"/>
                        </a:rPr>
                        <a:t>화면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함초롬돋움"/>
                        </a:rPr>
                        <a:t> 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함초롬돋움"/>
                        </a:rPr>
                        <a:t>ID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함초롬돋움"/>
                        </a:rPr>
                        <a:t>SAH001-03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함초롬돋움"/>
                        </a:rPr>
                        <a:t>화면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함초롬돋움"/>
                        </a:rPr>
                        <a:t> 명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함초롬돋움"/>
                        </a:rPr>
                        <a:t>행사업체회원회원가입폼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함초롬돋움"/>
                        </a:rPr>
                        <a:t>요구사항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함초롬돋움"/>
                        </a:rPr>
                        <a:t>ID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 gridSpan="3"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함초롬돋움"/>
                        </a:rPr>
                        <a:t>URQ001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  <a:tr h="29628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함초롬돋움"/>
                        </a:rPr>
                        <a:t>개요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 gridSpan="3"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함초롬돋움"/>
                        </a:rPr>
                        <a:t>행사업체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함초롬돋움"/>
                        </a:rPr>
                        <a:t> 회원 회원가입 폼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함초롬돋움"/>
                        </a:rPr>
                        <a:t>사용자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함초롬돋움"/>
                        </a:rPr>
                        <a:t>전체회원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함초롬돋움"/>
                        </a:rPr>
                        <a:t>개발자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함초롬돋움"/>
                        </a:rPr>
                        <a:t>천세훈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153480">
                <a:tc gridSpan="4">
                  <a:txBody>
                    <a:bodyPr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gridSpan="4"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맑은 고딕"/>
                          <a:ea typeface="함초롬돋움"/>
                        </a:rPr>
                        <a:t>*</a:t>
                      </a:r>
                      <a:r>
                        <a:rPr b="0" lang="ko-KR" sz="1000" spc="-1" strike="noStrike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맑은 고딕"/>
                          <a:ea typeface="함초롬돋움"/>
                        </a:rPr>
                        <a:t>화면설명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함초롬돋움"/>
                        </a:rPr>
                        <a:t>1. api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함초롬돋움"/>
                        </a:rPr>
                        <a:t>를 이용하여 사업자 인증 진행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함초롬돋움"/>
                        </a:rPr>
                        <a:t>(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함초롬돋움"/>
                        </a:rPr>
                        <a:t>공공데이터포털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함초롬돋움"/>
                        </a:rPr>
                        <a:t>api)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함초롬돋움"/>
                        </a:rPr>
                        <a:t>2.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함초롬돋움"/>
                        </a:rPr>
                        <a:t>행사와 렌탈로 나누어 회원가입 처리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함초롬돋움"/>
                        </a:rPr>
                        <a:t>(DB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함초롬돋움"/>
                        </a:rPr>
                        <a:t>에 나누어 저장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함초롬돋움"/>
                        </a:rPr>
                        <a:t>)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맑은 고딕"/>
                          <a:ea typeface="함초롬돋움"/>
                        </a:rPr>
                        <a:t>*</a:t>
                      </a:r>
                      <a:r>
                        <a:rPr b="0" lang="ko-KR" sz="1000" spc="-1" strike="noStrike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맑은 고딕"/>
                          <a:ea typeface="함초롬돋움"/>
                        </a:rPr>
                        <a:t>특이사항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</a:tbl>
          </a:graphicData>
        </a:graphic>
      </p:graphicFrame>
      <p:pic>
        <p:nvPicPr>
          <p:cNvPr id="309" name="slide3_picture1" descr="/temp/fImage44784506747.png"/>
          <p:cNvPicPr/>
          <p:nvPr/>
        </p:nvPicPr>
        <p:blipFill>
          <a:blip r:embed="rId1"/>
          <a:stretch/>
        </p:blipFill>
        <p:spPr>
          <a:xfrm>
            <a:off x="185400" y="1026000"/>
            <a:ext cx="8401320" cy="4308120"/>
          </a:xfrm>
          <a:prstGeom prst="rect">
            <a:avLst/>
          </a:prstGeom>
          <a:ln w="0">
            <a:noFill/>
          </a:ln>
        </p:spPr>
      </p:pic>
      <p:sp>
        <p:nvSpPr>
          <p:cNvPr id="310" name="slide3_shape1"/>
          <p:cNvSpPr/>
          <p:nvPr/>
        </p:nvSpPr>
        <p:spPr>
          <a:xfrm>
            <a:off x="7976880" y="2655720"/>
            <a:ext cx="184320" cy="184320"/>
          </a:xfrm>
          <a:prstGeom prst="round1Rect">
            <a:avLst>
              <a:gd name="adj" fmla="val 16667"/>
            </a:avLst>
          </a:prstGeom>
          <a:solidFill>
            <a:srgbClr val="ed7d31"/>
          </a:solidFill>
          <a:ln>
            <a:solidFill>
              <a:srgbClr val="ae5a2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chemeClr val="lt1"/>
                </a:solidFill>
                <a:latin typeface="맑은 고딕"/>
                <a:ea typeface="맑은 고딕"/>
              </a:rPr>
              <a:t>1</a:t>
            </a:r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11" name="slide3_shape2"/>
          <p:cNvSpPr/>
          <p:nvPr/>
        </p:nvSpPr>
        <p:spPr>
          <a:xfrm>
            <a:off x="4750920" y="4011120"/>
            <a:ext cx="184320" cy="184320"/>
          </a:xfrm>
          <a:prstGeom prst="round1Rect">
            <a:avLst>
              <a:gd name="adj" fmla="val 16667"/>
            </a:avLst>
          </a:prstGeom>
          <a:solidFill>
            <a:srgbClr val="ed7d31"/>
          </a:solidFill>
          <a:ln>
            <a:solidFill>
              <a:srgbClr val="ae5a2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chemeClr val="lt1"/>
                </a:solidFill>
                <a:latin typeface="맑은 고딕"/>
                <a:ea typeface="맑은 고딕"/>
              </a:rPr>
              <a:t>2</a:t>
            </a:r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38" name="표 1"/>
          <p:cNvGraphicFramePr/>
          <p:nvPr/>
        </p:nvGraphicFramePr>
        <p:xfrm>
          <a:off x="95400" y="69840"/>
          <a:ext cx="11991960" cy="6711480"/>
        </p:xfrm>
        <a:graphic>
          <a:graphicData uri="http://schemas.openxmlformats.org/drawingml/2006/table">
            <a:tbl>
              <a:tblPr/>
              <a:tblGrid>
                <a:gridCol w="816120"/>
                <a:gridCol w="3330360"/>
                <a:gridCol w="747720"/>
                <a:gridCol w="3657600"/>
                <a:gridCol w="851040"/>
                <a:gridCol w="1173600"/>
                <a:gridCol w="673200"/>
                <a:gridCol w="742680"/>
              </a:tblGrid>
              <a:tr h="274680"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화면 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ID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SAH-010-503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화면 명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업체 포트폴리오 등록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요구사항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ID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 gridSpan="3"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URQ010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  <a:tr h="441360"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개요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 gridSpan="3"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마이페이지에서 로고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,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업체이름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,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물품목록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,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소개글 등 업체의 포트폴리오를 작성하고 등록할 수 있는 페이지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사용자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업체회원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개발자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송지은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995440">
                <a:tc gridSpan="4">
                  <a:txBody>
                    <a:bodyPr lIns="91080" rIns="9108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648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gridSpan="4"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2f5597"/>
                          </a:solidFill>
                          <a:latin typeface="맑은 고딕"/>
                          <a:ea typeface="굴림"/>
                        </a:rPr>
                        <a:t>*</a:t>
                      </a:r>
                      <a:r>
                        <a:rPr b="0" lang="ko-KR" sz="1000" spc="-1" strike="noStrike">
                          <a:solidFill>
                            <a:srgbClr val="2f5597"/>
                          </a:solidFill>
                          <a:latin typeface="맑은 고딕"/>
                          <a:ea typeface="굴림"/>
                        </a:rPr>
                        <a:t>화면설명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바탕"/>
                        </a:rPr>
                        <a:t>1.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바탕"/>
                        </a:rPr>
                        <a:t>마이페이지내 포트폴리오 메뉴 항목 표시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2.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개인 포트폴리오 프로필 부분에 들어갈 사진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3.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회원가입시 입력한 업체이름 자동 입력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(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수정불가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)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4.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회원가입시 입력한 전화번호 자동 입력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(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수정불가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)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5.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업체소개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6.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보유 중인 물품 이름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7.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물품 보유 개수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8.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물품 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1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일 이용 금액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9.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물품 이미지 첨부파일 등룩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10.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물품등록 폼 추가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11.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진행한 행사 이름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12.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진행한 행사 이미지 첨부파일 등록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13.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행사사진 폼 삭제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(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내용 전체삭제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)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14.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행사사진 폼 추가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15.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등록버튼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2f5597"/>
                          </a:solidFill>
                          <a:latin typeface="맑은 고딕"/>
                          <a:ea typeface="굴림"/>
                        </a:rPr>
                        <a:t>*</a:t>
                      </a:r>
                      <a:r>
                        <a:rPr b="0" lang="ko-KR" sz="1000" spc="-1" strike="noStrike">
                          <a:solidFill>
                            <a:srgbClr val="2f5597"/>
                          </a:solidFill>
                          <a:latin typeface="맑은 고딕"/>
                          <a:ea typeface="굴림"/>
                        </a:rPr>
                        <a:t>특이사항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1.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등록버튼을 누르면 등록버튼을 누르면 등록완료 페이지로 이동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.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1224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</a:tbl>
          </a:graphicData>
        </a:graphic>
      </p:graphicFrame>
      <p:pic>
        <p:nvPicPr>
          <p:cNvPr id="539" name="그림 2" descr=""/>
          <p:cNvPicPr/>
          <p:nvPr/>
        </p:nvPicPr>
        <p:blipFill>
          <a:blip r:embed="rId1"/>
          <a:stretch/>
        </p:blipFill>
        <p:spPr>
          <a:xfrm>
            <a:off x="1910520" y="856080"/>
            <a:ext cx="5094000" cy="5859360"/>
          </a:xfrm>
          <a:prstGeom prst="rect">
            <a:avLst/>
          </a:prstGeom>
          <a:ln w="25400">
            <a:noFill/>
          </a:ln>
        </p:spPr>
      </p:pic>
      <p:sp>
        <p:nvSpPr>
          <p:cNvPr id="540" name="모서리가 둥근 직사각형 3"/>
          <p:cNvSpPr/>
          <p:nvPr/>
        </p:nvSpPr>
        <p:spPr>
          <a:xfrm>
            <a:off x="1910520" y="894240"/>
            <a:ext cx="138600" cy="140400"/>
          </a:xfrm>
          <a:prstGeom prst="roundRect">
            <a:avLst>
              <a:gd name="adj" fmla="val 16667"/>
            </a:avLst>
          </a:prstGeom>
          <a:solidFill>
            <a:srgbClr val="c55a11"/>
          </a:solidFill>
          <a:ln cap="rnd" w="9523">
            <a:solidFill>
              <a:srgbClr val="ffffff"/>
            </a:solidFill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127440" bIns="127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800" spc="-1" strike="noStrike">
                <a:solidFill>
                  <a:srgbClr val="ffffff"/>
                </a:solidFill>
                <a:latin typeface="맑은 고딕"/>
                <a:ea typeface="바탕"/>
              </a:rPr>
              <a:t>1</a:t>
            </a:r>
            <a:endParaRPr b="0" lang="en-US" sz="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541" name="모서리가 둥근 직사각형 4"/>
          <p:cNvSpPr/>
          <p:nvPr/>
        </p:nvSpPr>
        <p:spPr>
          <a:xfrm>
            <a:off x="2666520" y="1002240"/>
            <a:ext cx="138600" cy="140400"/>
          </a:xfrm>
          <a:prstGeom prst="roundRect">
            <a:avLst>
              <a:gd name="adj" fmla="val 16667"/>
            </a:avLst>
          </a:prstGeom>
          <a:solidFill>
            <a:srgbClr val="c55a11"/>
          </a:solidFill>
          <a:ln cap="rnd" w="9523">
            <a:solidFill>
              <a:srgbClr val="ffffff"/>
            </a:solidFill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127440" bIns="127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800" spc="-1" strike="noStrike">
                <a:solidFill>
                  <a:srgbClr val="ffffff"/>
                </a:solidFill>
                <a:latin typeface="맑은 고딕"/>
                <a:ea typeface="바탕"/>
              </a:rPr>
              <a:t>2</a:t>
            </a:r>
            <a:endParaRPr b="0" lang="en-US" sz="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542" name="모서리가 둥근 직사각형 5"/>
          <p:cNvSpPr/>
          <p:nvPr/>
        </p:nvSpPr>
        <p:spPr>
          <a:xfrm>
            <a:off x="3290760" y="1176840"/>
            <a:ext cx="138600" cy="140400"/>
          </a:xfrm>
          <a:prstGeom prst="roundRect">
            <a:avLst>
              <a:gd name="adj" fmla="val 16667"/>
            </a:avLst>
          </a:prstGeom>
          <a:solidFill>
            <a:srgbClr val="c55a11"/>
          </a:solidFill>
          <a:ln cap="rnd" w="9523">
            <a:solidFill>
              <a:srgbClr val="ffffff"/>
            </a:solidFill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127440" bIns="127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800" spc="-1" strike="noStrike">
                <a:solidFill>
                  <a:srgbClr val="ffffff"/>
                </a:solidFill>
                <a:latin typeface="맑은 고딕"/>
                <a:ea typeface="바탕"/>
              </a:rPr>
              <a:t>3</a:t>
            </a:r>
            <a:endParaRPr b="0" lang="en-US" sz="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543" name="모서리가 둥근 직사각형 6"/>
          <p:cNvSpPr/>
          <p:nvPr/>
        </p:nvSpPr>
        <p:spPr>
          <a:xfrm>
            <a:off x="3290760" y="1380240"/>
            <a:ext cx="138600" cy="140400"/>
          </a:xfrm>
          <a:prstGeom prst="roundRect">
            <a:avLst>
              <a:gd name="adj" fmla="val 16667"/>
            </a:avLst>
          </a:prstGeom>
          <a:solidFill>
            <a:srgbClr val="c55a11"/>
          </a:solidFill>
          <a:ln cap="rnd" w="9523">
            <a:solidFill>
              <a:srgbClr val="ffffff"/>
            </a:solidFill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127440" bIns="127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800" spc="-1" strike="noStrike">
                <a:solidFill>
                  <a:srgbClr val="ffffff"/>
                </a:solidFill>
                <a:latin typeface="맑은 고딕"/>
                <a:ea typeface="바탕"/>
              </a:rPr>
              <a:t>4</a:t>
            </a:r>
            <a:endParaRPr b="0" lang="en-US" sz="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544" name="모서리가 둥근 직사각형 7"/>
          <p:cNvSpPr/>
          <p:nvPr/>
        </p:nvSpPr>
        <p:spPr>
          <a:xfrm>
            <a:off x="2595240" y="1713600"/>
            <a:ext cx="140400" cy="138600"/>
          </a:xfrm>
          <a:prstGeom prst="roundRect">
            <a:avLst>
              <a:gd name="adj" fmla="val 16667"/>
            </a:avLst>
          </a:prstGeom>
          <a:solidFill>
            <a:srgbClr val="c55a11"/>
          </a:solidFill>
          <a:ln cap="rnd" w="9523">
            <a:solidFill>
              <a:srgbClr val="ffffff"/>
            </a:solidFill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126000" bIns="126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800" spc="-1" strike="noStrike">
                <a:solidFill>
                  <a:srgbClr val="ffffff"/>
                </a:solidFill>
                <a:latin typeface="맑은 고딕"/>
                <a:ea typeface="바탕"/>
              </a:rPr>
              <a:t>5</a:t>
            </a:r>
            <a:endParaRPr b="0" lang="en-US" sz="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545" name="모서리가 둥근 직사각형 8"/>
          <p:cNvSpPr/>
          <p:nvPr/>
        </p:nvSpPr>
        <p:spPr>
          <a:xfrm>
            <a:off x="2666520" y="3394080"/>
            <a:ext cx="138600" cy="140400"/>
          </a:xfrm>
          <a:prstGeom prst="roundRect">
            <a:avLst>
              <a:gd name="adj" fmla="val 16667"/>
            </a:avLst>
          </a:prstGeom>
          <a:solidFill>
            <a:srgbClr val="c55a11"/>
          </a:solidFill>
          <a:ln cap="rnd" w="9523">
            <a:solidFill>
              <a:srgbClr val="ffffff"/>
            </a:solidFill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127440" bIns="127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800" spc="-1" strike="noStrike">
                <a:solidFill>
                  <a:srgbClr val="ffffff"/>
                </a:solidFill>
                <a:latin typeface="맑은 고딕"/>
                <a:ea typeface="바탕"/>
              </a:rPr>
              <a:t>6</a:t>
            </a:r>
            <a:endParaRPr b="0" lang="en-US" sz="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546" name="모서리가 둥근 직사각형 9"/>
          <p:cNvSpPr/>
          <p:nvPr/>
        </p:nvSpPr>
        <p:spPr>
          <a:xfrm>
            <a:off x="2666520" y="3581280"/>
            <a:ext cx="138600" cy="138600"/>
          </a:xfrm>
          <a:prstGeom prst="roundRect">
            <a:avLst>
              <a:gd name="adj" fmla="val 16667"/>
            </a:avLst>
          </a:prstGeom>
          <a:solidFill>
            <a:srgbClr val="c55a11"/>
          </a:solidFill>
          <a:ln cap="rnd" w="9523">
            <a:solidFill>
              <a:srgbClr val="ffffff"/>
            </a:solidFill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126000" bIns="126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800" spc="-1" strike="noStrike">
                <a:solidFill>
                  <a:srgbClr val="ffffff"/>
                </a:solidFill>
                <a:latin typeface="맑은 고딕"/>
                <a:ea typeface="바탕"/>
              </a:rPr>
              <a:t>7</a:t>
            </a:r>
            <a:endParaRPr b="0" lang="en-US" sz="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547" name="모서리가 둥근 직사각형 10"/>
          <p:cNvSpPr/>
          <p:nvPr/>
        </p:nvSpPr>
        <p:spPr>
          <a:xfrm>
            <a:off x="2666520" y="3792600"/>
            <a:ext cx="138600" cy="140400"/>
          </a:xfrm>
          <a:prstGeom prst="roundRect">
            <a:avLst>
              <a:gd name="adj" fmla="val 16667"/>
            </a:avLst>
          </a:prstGeom>
          <a:solidFill>
            <a:srgbClr val="c55a11"/>
          </a:solidFill>
          <a:ln cap="rnd" w="9523">
            <a:solidFill>
              <a:srgbClr val="ffffff"/>
            </a:solidFill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127440" bIns="127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800" spc="-1" strike="noStrike">
                <a:solidFill>
                  <a:srgbClr val="ffffff"/>
                </a:solidFill>
                <a:latin typeface="맑은 고딕"/>
                <a:ea typeface="바탕"/>
              </a:rPr>
              <a:t>8</a:t>
            </a:r>
            <a:endParaRPr b="0" lang="en-US" sz="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548" name="모서리가 둥근 직사각형 11"/>
          <p:cNvSpPr/>
          <p:nvPr/>
        </p:nvSpPr>
        <p:spPr>
          <a:xfrm>
            <a:off x="2666520" y="3972240"/>
            <a:ext cx="138600" cy="138600"/>
          </a:xfrm>
          <a:prstGeom prst="roundRect">
            <a:avLst>
              <a:gd name="adj" fmla="val 16667"/>
            </a:avLst>
          </a:prstGeom>
          <a:solidFill>
            <a:srgbClr val="c55a11"/>
          </a:solidFill>
          <a:ln cap="rnd" w="9523">
            <a:solidFill>
              <a:srgbClr val="ffffff"/>
            </a:solidFill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126000" bIns="126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800" spc="-1" strike="noStrike">
                <a:solidFill>
                  <a:srgbClr val="ffffff"/>
                </a:solidFill>
                <a:latin typeface="맑은 고딕"/>
                <a:ea typeface="바탕"/>
              </a:rPr>
              <a:t>9</a:t>
            </a:r>
            <a:endParaRPr b="0" lang="en-US" sz="800" spc="-1" strike="noStrike">
              <a:solidFill>
                <a:srgbClr val="000000"/>
              </a:solidFill>
              <a:latin typeface="맑은 고딕"/>
            </a:endParaRPr>
          </a:p>
        </p:txBody>
      </p:sp>
      <p:grpSp>
        <p:nvGrpSpPr>
          <p:cNvPr id="549" name="그룹 12"/>
          <p:cNvGrpSpPr/>
          <p:nvPr/>
        </p:nvGrpSpPr>
        <p:grpSpPr>
          <a:xfrm>
            <a:off x="4524840" y="4165920"/>
            <a:ext cx="299160" cy="214920"/>
            <a:chOff x="4524840" y="4165920"/>
            <a:chExt cx="299160" cy="214920"/>
          </a:xfrm>
        </p:grpSpPr>
        <p:sp>
          <p:nvSpPr>
            <p:cNvPr id="550" name="모서리가 둥근 직사각형 13"/>
            <p:cNvSpPr/>
            <p:nvPr/>
          </p:nvSpPr>
          <p:spPr>
            <a:xfrm>
              <a:off x="4604400" y="4204080"/>
              <a:ext cx="140400" cy="138600"/>
            </a:xfrm>
            <a:prstGeom prst="roundRect">
              <a:avLst>
                <a:gd name="adj" fmla="val 16667"/>
              </a:avLst>
            </a:prstGeom>
            <a:solidFill>
              <a:srgbClr val="c55a11"/>
            </a:solidFill>
            <a:ln cap="rnd" w="9523">
              <a:solidFill>
                <a:srgbClr val="ffffff"/>
              </a:solidFill>
              <a:round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126000" bIns="126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800" spc="-1" strike="noStrike">
                  <a:solidFill>
                    <a:srgbClr val="ffffff"/>
                  </a:solidFill>
                  <a:latin typeface="맑은 고딕"/>
                  <a:ea typeface="바탕"/>
                </a:rPr>
                <a:t> </a:t>
              </a:r>
              <a:endParaRPr b="0" lang="en-US" sz="800" spc="-1" strike="noStrike">
                <a:solidFill>
                  <a:srgbClr val="000000"/>
                </a:solidFill>
                <a:latin typeface="맑은 고딕"/>
              </a:endParaRPr>
            </a:p>
          </p:txBody>
        </p:sp>
        <p:sp>
          <p:nvSpPr>
            <p:cNvPr id="551" name="직사각형 14"/>
            <p:cNvSpPr/>
            <p:nvPr/>
          </p:nvSpPr>
          <p:spPr>
            <a:xfrm>
              <a:off x="4524840" y="4165920"/>
              <a:ext cx="299160" cy="214920"/>
            </a:xfrm>
            <a:prstGeom prst="rect">
              <a:avLst/>
            </a:prstGeom>
            <a:noFill/>
            <a:ln w="254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800" spc="-1" strike="noStrike">
                  <a:solidFill>
                    <a:srgbClr val="ffffff"/>
                  </a:solidFill>
                  <a:latin typeface="Arial"/>
                  <a:ea typeface="바탕"/>
                </a:rPr>
                <a:t>10</a:t>
              </a:r>
              <a:endParaRPr b="0" lang="en-US" sz="800" spc="-1" strike="noStrike">
                <a:solidFill>
                  <a:srgbClr val="000000"/>
                </a:solidFill>
                <a:latin typeface="맑은 고딕"/>
              </a:endParaRPr>
            </a:p>
          </p:txBody>
        </p:sp>
      </p:grpSp>
      <p:grpSp>
        <p:nvGrpSpPr>
          <p:cNvPr id="552" name="그룹 15"/>
          <p:cNvGrpSpPr/>
          <p:nvPr/>
        </p:nvGrpSpPr>
        <p:grpSpPr>
          <a:xfrm>
            <a:off x="2601360" y="4796280"/>
            <a:ext cx="299160" cy="213480"/>
            <a:chOff x="2601360" y="4796280"/>
            <a:chExt cx="299160" cy="213480"/>
          </a:xfrm>
        </p:grpSpPr>
        <p:sp>
          <p:nvSpPr>
            <p:cNvPr id="553" name="모서리가 둥근 직사각형 16"/>
            <p:cNvSpPr/>
            <p:nvPr/>
          </p:nvSpPr>
          <p:spPr>
            <a:xfrm>
              <a:off x="2682360" y="4833000"/>
              <a:ext cx="138600" cy="140400"/>
            </a:xfrm>
            <a:prstGeom prst="roundRect">
              <a:avLst>
                <a:gd name="adj" fmla="val 16667"/>
              </a:avLst>
            </a:prstGeom>
            <a:solidFill>
              <a:srgbClr val="c55a11"/>
            </a:solidFill>
            <a:ln cap="rnd" w="9523">
              <a:solidFill>
                <a:srgbClr val="ffffff"/>
              </a:solidFill>
              <a:round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127440" bIns="12744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800" spc="-1" strike="noStrike">
                  <a:solidFill>
                    <a:srgbClr val="ffffff"/>
                  </a:solidFill>
                  <a:latin typeface="맑은 고딕"/>
                  <a:ea typeface="바탕"/>
                </a:rPr>
                <a:t> </a:t>
              </a:r>
              <a:endParaRPr b="0" lang="en-US" sz="800" spc="-1" strike="noStrike">
                <a:solidFill>
                  <a:srgbClr val="000000"/>
                </a:solidFill>
                <a:latin typeface="맑은 고딕"/>
              </a:endParaRPr>
            </a:p>
          </p:txBody>
        </p:sp>
        <p:sp>
          <p:nvSpPr>
            <p:cNvPr id="554" name="직사각형 17"/>
            <p:cNvSpPr/>
            <p:nvPr/>
          </p:nvSpPr>
          <p:spPr>
            <a:xfrm>
              <a:off x="2601360" y="4796280"/>
              <a:ext cx="299160" cy="213480"/>
            </a:xfrm>
            <a:prstGeom prst="rect">
              <a:avLst/>
            </a:prstGeom>
            <a:noFill/>
            <a:ln w="254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800" spc="-1" strike="noStrike">
                  <a:solidFill>
                    <a:srgbClr val="ffffff"/>
                  </a:solidFill>
                  <a:latin typeface="Arial"/>
                  <a:ea typeface="바탕"/>
                </a:rPr>
                <a:t>11</a:t>
              </a:r>
              <a:endParaRPr b="0" lang="en-US" sz="800" spc="-1" strike="noStrike">
                <a:solidFill>
                  <a:srgbClr val="000000"/>
                </a:solidFill>
                <a:latin typeface="맑은 고딕"/>
              </a:endParaRPr>
            </a:p>
          </p:txBody>
        </p:sp>
      </p:grpSp>
      <p:grpSp>
        <p:nvGrpSpPr>
          <p:cNvPr id="555" name="그룹 18"/>
          <p:cNvGrpSpPr/>
          <p:nvPr/>
        </p:nvGrpSpPr>
        <p:grpSpPr>
          <a:xfrm>
            <a:off x="2657160" y="4982400"/>
            <a:ext cx="299160" cy="213480"/>
            <a:chOff x="2657160" y="4982400"/>
            <a:chExt cx="299160" cy="213480"/>
          </a:xfrm>
        </p:grpSpPr>
        <p:sp>
          <p:nvSpPr>
            <p:cNvPr id="556" name="모서리가 둥근 직사각형 19"/>
            <p:cNvSpPr/>
            <p:nvPr/>
          </p:nvSpPr>
          <p:spPr>
            <a:xfrm>
              <a:off x="2736360" y="5018760"/>
              <a:ext cx="140400" cy="140400"/>
            </a:xfrm>
            <a:prstGeom prst="roundRect">
              <a:avLst>
                <a:gd name="adj" fmla="val 16667"/>
              </a:avLst>
            </a:prstGeom>
            <a:solidFill>
              <a:srgbClr val="c55a11"/>
            </a:solidFill>
            <a:ln cap="rnd" w="9523">
              <a:solidFill>
                <a:srgbClr val="ffffff"/>
              </a:solidFill>
              <a:round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126720" bIns="12672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800" spc="-1" strike="noStrike">
                  <a:solidFill>
                    <a:srgbClr val="ffffff"/>
                  </a:solidFill>
                  <a:latin typeface="맑은 고딕"/>
                  <a:ea typeface="바탕"/>
                </a:rPr>
                <a:t> </a:t>
              </a:r>
              <a:endParaRPr b="0" lang="en-US" sz="800" spc="-1" strike="noStrike">
                <a:solidFill>
                  <a:srgbClr val="000000"/>
                </a:solidFill>
                <a:latin typeface="맑은 고딕"/>
              </a:endParaRPr>
            </a:p>
          </p:txBody>
        </p:sp>
        <p:sp>
          <p:nvSpPr>
            <p:cNvPr id="557" name="직사각형 20"/>
            <p:cNvSpPr/>
            <p:nvPr/>
          </p:nvSpPr>
          <p:spPr>
            <a:xfrm>
              <a:off x="2657160" y="4982400"/>
              <a:ext cx="299160" cy="213480"/>
            </a:xfrm>
            <a:prstGeom prst="rect">
              <a:avLst/>
            </a:prstGeom>
            <a:noFill/>
            <a:ln w="254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800" spc="-1" strike="noStrike">
                  <a:solidFill>
                    <a:srgbClr val="ffffff"/>
                  </a:solidFill>
                  <a:latin typeface="Arial"/>
                  <a:ea typeface="바탕"/>
                </a:rPr>
                <a:t>12</a:t>
              </a:r>
              <a:endParaRPr b="0" lang="en-US" sz="800" spc="-1" strike="noStrike">
                <a:solidFill>
                  <a:srgbClr val="000000"/>
                </a:solidFill>
                <a:latin typeface="맑은 고딕"/>
              </a:endParaRPr>
            </a:p>
          </p:txBody>
        </p:sp>
      </p:grpSp>
      <p:grpSp>
        <p:nvGrpSpPr>
          <p:cNvPr id="558" name="그룹 21"/>
          <p:cNvGrpSpPr/>
          <p:nvPr/>
        </p:nvGrpSpPr>
        <p:grpSpPr>
          <a:xfrm>
            <a:off x="6607080" y="5160240"/>
            <a:ext cx="299160" cy="213480"/>
            <a:chOff x="6607080" y="5160240"/>
            <a:chExt cx="299160" cy="213480"/>
          </a:xfrm>
        </p:grpSpPr>
        <p:sp>
          <p:nvSpPr>
            <p:cNvPr id="559" name="모서리가 둥근 직사각형 22"/>
            <p:cNvSpPr/>
            <p:nvPr/>
          </p:nvSpPr>
          <p:spPr>
            <a:xfrm>
              <a:off x="6686280" y="5196600"/>
              <a:ext cx="140400" cy="140400"/>
            </a:xfrm>
            <a:prstGeom prst="roundRect">
              <a:avLst>
                <a:gd name="adj" fmla="val 16667"/>
              </a:avLst>
            </a:prstGeom>
            <a:solidFill>
              <a:srgbClr val="c55a11"/>
            </a:solidFill>
            <a:ln cap="rnd" w="9523">
              <a:solidFill>
                <a:srgbClr val="ffffff"/>
              </a:solidFill>
              <a:round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126720" bIns="12672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800" spc="-1" strike="noStrike">
                  <a:solidFill>
                    <a:srgbClr val="ffffff"/>
                  </a:solidFill>
                  <a:latin typeface="맑은 고딕"/>
                  <a:ea typeface="바탕"/>
                </a:rPr>
                <a:t> </a:t>
              </a:r>
              <a:endParaRPr b="0" lang="en-US" sz="800" spc="-1" strike="noStrike">
                <a:solidFill>
                  <a:srgbClr val="000000"/>
                </a:solidFill>
                <a:latin typeface="맑은 고딕"/>
              </a:endParaRPr>
            </a:p>
          </p:txBody>
        </p:sp>
        <p:sp>
          <p:nvSpPr>
            <p:cNvPr id="560" name="직사각형 23"/>
            <p:cNvSpPr/>
            <p:nvPr/>
          </p:nvSpPr>
          <p:spPr>
            <a:xfrm>
              <a:off x="6607080" y="5160240"/>
              <a:ext cx="299160" cy="213480"/>
            </a:xfrm>
            <a:prstGeom prst="rect">
              <a:avLst/>
            </a:prstGeom>
            <a:noFill/>
            <a:ln w="254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800" spc="-1" strike="noStrike">
                  <a:solidFill>
                    <a:srgbClr val="ffffff"/>
                  </a:solidFill>
                  <a:latin typeface="Arial"/>
                  <a:ea typeface="바탕"/>
                </a:rPr>
                <a:t>13</a:t>
              </a:r>
              <a:endParaRPr b="0" lang="en-US" sz="800" spc="-1" strike="noStrike">
                <a:solidFill>
                  <a:srgbClr val="000000"/>
                </a:solidFill>
                <a:latin typeface="맑은 고딕"/>
              </a:endParaRPr>
            </a:p>
          </p:txBody>
        </p:sp>
      </p:grpSp>
      <p:grpSp>
        <p:nvGrpSpPr>
          <p:cNvPr id="561" name="그룹 24"/>
          <p:cNvGrpSpPr/>
          <p:nvPr/>
        </p:nvGrpSpPr>
        <p:grpSpPr>
          <a:xfrm>
            <a:off x="4375440" y="5716080"/>
            <a:ext cx="299160" cy="213480"/>
            <a:chOff x="4375440" y="5716080"/>
            <a:chExt cx="299160" cy="213480"/>
          </a:xfrm>
        </p:grpSpPr>
        <p:sp>
          <p:nvSpPr>
            <p:cNvPr id="562" name="모서리가 둥근 직사각형 25"/>
            <p:cNvSpPr/>
            <p:nvPr/>
          </p:nvSpPr>
          <p:spPr>
            <a:xfrm>
              <a:off x="4455000" y="5752440"/>
              <a:ext cx="140400" cy="140400"/>
            </a:xfrm>
            <a:prstGeom prst="roundRect">
              <a:avLst>
                <a:gd name="adj" fmla="val 16667"/>
              </a:avLst>
            </a:prstGeom>
            <a:solidFill>
              <a:srgbClr val="c55a11"/>
            </a:solidFill>
            <a:ln cap="rnd" w="9523">
              <a:solidFill>
                <a:srgbClr val="ffffff"/>
              </a:solidFill>
              <a:round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126720" bIns="12672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800" spc="-1" strike="noStrike">
                  <a:solidFill>
                    <a:srgbClr val="ffffff"/>
                  </a:solidFill>
                  <a:latin typeface="맑은 고딕"/>
                  <a:ea typeface="바탕"/>
                </a:rPr>
                <a:t> </a:t>
              </a:r>
              <a:endParaRPr b="0" lang="en-US" sz="800" spc="-1" strike="noStrike">
                <a:solidFill>
                  <a:srgbClr val="000000"/>
                </a:solidFill>
                <a:latin typeface="맑은 고딕"/>
              </a:endParaRPr>
            </a:p>
          </p:txBody>
        </p:sp>
        <p:sp>
          <p:nvSpPr>
            <p:cNvPr id="563" name="직사각형 26"/>
            <p:cNvSpPr/>
            <p:nvPr/>
          </p:nvSpPr>
          <p:spPr>
            <a:xfrm>
              <a:off x="4375440" y="5716080"/>
              <a:ext cx="299160" cy="213480"/>
            </a:xfrm>
            <a:prstGeom prst="rect">
              <a:avLst/>
            </a:prstGeom>
            <a:noFill/>
            <a:ln w="254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800" spc="-1" strike="noStrike">
                  <a:solidFill>
                    <a:srgbClr val="ffffff"/>
                  </a:solidFill>
                  <a:latin typeface="Arial"/>
                  <a:ea typeface="바탕"/>
                </a:rPr>
                <a:t>14</a:t>
              </a:r>
              <a:endParaRPr b="0" lang="en-US" sz="800" spc="-1" strike="noStrike">
                <a:solidFill>
                  <a:srgbClr val="000000"/>
                </a:solidFill>
                <a:latin typeface="맑은 고딕"/>
              </a:endParaRPr>
            </a:p>
          </p:txBody>
        </p:sp>
      </p:grpSp>
      <p:grpSp>
        <p:nvGrpSpPr>
          <p:cNvPr id="564" name="그룹 27"/>
          <p:cNvGrpSpPr/>
          <p:nvPr/>
        </p:nvGrpSpPr>
        <p:grpSpPr>
          <a:xfrm>
            <a:off x="4378680" y="6154200"/>
            <a:ext cx="299160" cy="213480"/>
            <a:chOff x="4378680" y="6154200"/>
            <a:chExt cx="299160" cy="213480"/>
          </a:xfrm>
        </p:grpSpPr>
        <p:sp>
          <p:nvSpPr>
            <p:cNvPr id="565" name="모서리가 둥근 직사각형 28"/>
            <p:cNvSpPr/>
            <p:nvPr/>
          </p:nvSpPr>
          <p:spPr>
            <a:xfrm>
              <a:off x="4458240" y="6190920"/>
              <a:ext cx="138600" cy="140400"/>
            </a:xfrm>
            <a:prstGeom prst="roundRect">
              <a:avLst>
                <a:gd name="adj" fmla="val 16667"/>
              </a:avLst>
            </a:prstGeom>
            <a:solidFill>
              <a:srgbClr val="c55a11"/>
            </a:solidFill>
            <a:ln cap="rnd" w="9523">
              <a:solidFill>
                <a:srgbClr val="ffffff"/>
              </a:solidFill>
              <a:round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127440" bIns="12744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800" spc="-1" strike="noStrike">
                  <a:solidFill>
                    <a:srgbClr val="ffffff"/>
                  </a:solidFill>
                  <a:latin typeface="맑은 고딕"/>
                  <a:ea typeface="바탕"/>
                </a:rPr>
                <a:t> </a:t>
              </a:r>
              <a:endParaRPr b="0" lang="en-US" sz="800" spc="-1" strike="noStrike">
                <a:solidFill>
                  <a:srgbClr val="000000"/>
                </a:solidFill>
                <a:latin typeface="맑은 고딕"/>
              </a:endParaRPr>
            </a:p>
          </p:txBody>
        </p:sp>
        <p:sp>
          <p:nvSpPr>
            <p:cNvPr id="566" name="직사각형 29"/>
            <p:cNvSpPr/>
            <p:nvPr/>
          </p:nvSpPr>
          <p:spPr>
            <a:xfrm>
              <a:off x="4378680" y="6154200"/>
              <a:ext cx="299160" cy="213480"/>
            </a:xfrm>
            <a:prstGeom prst="rect">
              <a:avLst/>
            </a:prstGeom>
            <a:noFill/>
            <a:ln w="254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800" spc="-1" strike="noStrike">
                  <a:solidFill>
                    <a:srgbClr val="ffffff"/>
                  </a:solidFill>
                  <a:latin typeface="Arial"/>
                  <a:ea typeface="바탕"/>
                </a:rPr>
                <a:t>15</a:t>
              </a:r>
              <a:endParaRPr b="0" lang="en-US" sz="800" spc="-1" strike="noStrike">
                <a:solidFill>
                  <a:srgbClr val="000000"/>
                </a:solidFill>
                <a:latin typeface="맑은 고딕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7" name="표 1"/>
          <p:cNvGraphicFramePr/>
          <p:nvPr/>
        </p:nvGraphicFramePr>
        <p:xfrm>
          <a:off x="95400" y="69840"/>
          <a:ext cx="11991960" cy="6711480"/>
        </p:xfrm>
        <a:graphic>
          <a:graphicData uri="http://schemas.openxmlformats.org/drawingml/2006/table">
            <a:tbl>
              <a:tblPr/>
              <a:tblGrid>
                <a:gridCol w="816120"/>
                <a:gridCol w="3330360"/>
                <a:gridCol w="747720"/>
                <a:gridCol w="3657600"/>
                <a:gridCol w="851040"/>
                <a:gridCol w="1173600"/>
                <a:gridCol w="673200"/>
                <a:gridCol w="742680"/>
              </a:tblGrid>
              <a:tr h="274680"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화면 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ID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SAH-010-504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화면 명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포트폴리오 등록 완료 안내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요구사항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ID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 gridSpan="3"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URQ010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  <a:tr h="441360"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개요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 gridSpan="3"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포트폴리오 등록이 완료되었을 때 나타나는 알림창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사용자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사회자회원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,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디자이너회원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,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업체회원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개발자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송지은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995440">
                <a:tc gridSpan="4">
                  <a:txBody>
                    <a:bodyPr lIns="91080" rIns="9108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648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gridSpan="4"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2f5597"/>
                          </a:solidFill>
                          <a:latin typeface="맑은 고딕"/>
                          <a:ea typeface="굴림"/>
                        </a:rPr>
                        <a:t>*</a:t>
                      </a:r>
                      <a:r>
                        <a:rPr b="0" lang="ko-KR" sz="1000" spc="-1" strike="noStrike">
                          <a:solidFill>
                            <a:srgbClr val="2f5597"/>
                          </a:solidFill>
                          <a:latin typeface="맑은 고딕"/>
                          <a:ea typeface="굴림"/>
                        </a:rPr>
                        <a:t>화면설명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16000" indent="-21600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StarSymbol"/>
                        <a:buAutoNum type="arabicPeriod"/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확인 버튼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2f5597"/>
                          </a:solidFill>
                          <a:latin typeface="맑은 고딕"/>
                          <a:ea typeface="굴림"/>
                        </a:rPr>
                        <a:t>*</a:t>
                      </a:r>
                      <a:r>
                        <a:rPr b="0" lang="ko-KR" sz="1000" spc="-1" strike="noStrike">
                          <a:solidFill>
                            <a:srgbClr val="2f5597"/>
                          </a:solidFill>
                          <a:latin typeface="맑은 고딕"/>
                          <a:ea typeface="굴림"/>
                        </a:rPr>
                        <a:t>특이사항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1.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알림창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2.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확인 버튼을 누르면 개인 포트폴리오 페이지로 이동한다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.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1224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</a:tbl>
          </a:graphicData>
        </a:graphic>
      </p:graphicFrame>
      <p:pic>
        <p:nvPicPr>
          <p:cNvPr id="568" name="그림 2" descr=""/>
          <p:cNvPicPr/>
          <p:nvPr/>
        </p:nvPicPr>
        <p:blipFill>
          <a:blip r:embed="rId1"/>
          <a:stretch/>
        </p:blipFill>
        <p:spPr>
          <a:xfrm>
            <a:off x="570240" y="1323000"/>
            <a:ext cx="7697160" cy="4722120"/>
          </a:xfrm>
          <a:prstGeom prst="rect">
            <a:avLst/>
          </a:prstGeom>
          <a:ln w="25400">
            <a:noFill/>
          </a:ln>
        </p:spPr>
      </p:pic>
      <p:sp>
        <p:nvSpPr>
          <p:cNvPr id="569" name="모서리가 둥근 직사각형 3"/>
          <p:cNvSpPr/>
          <p:nvPr/>
        </p:nvSpPr>
        <p:spPr>
          <a:xfrm>
            <a:off x="3222360" y="3605400"/>
            <a:ext cx="251280" cy="251640"/>
          </a:xfrm>
          <a:prstGeom prst="roundRect">
            <a:avLst>
              <a:gd name="adj" fmla="val 16667"/>
            </a:avLst>
          </a:prstGeom>
          <a:solidFill>
            <a:srgbClr val="c55a11"/>
          </a:solidFill>
          <a:ln cap="rnd" w="9523">
            <a:solidFill>
              <a:srgbClr val="ffffff"/>
            </a:solidFill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ffffff"/>
                </a:solidFill>
                <a:latin typeface="맑은 고딕"/>
                <a:ea typeface="바탕"/>
              </a:rPr>
              <a:t>1</a:t>
            </a:r>
            <a:endParaRPr b="0" lang="en-US" sz="1400" spc="-1" strike="noStrike">
              <a:solidFill>
                <a:srgbClr val="000000"/>
              </a:solidFill>
              <a:latin typeface="맑은 고딕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70" name="표 1"/>
          <p:cNvGraphicFramePr/>
          <p:nvPr/>
        </p:nvGraphicFramePr>
        <p:xfrm>
          <a:off x="95400" y="69840"/>
          <a:ext cx="11991960" cy="6768720"/>
        </p:xfrm>
        <a:graphic>
          <a:graphicData uri="http://schemas.openxmlformats.org/drawingml/2006/table">
            <a:tbl>
              <a:tblPr/>
              <a:tblGrid>
                <a:gridCol w="816120"/>
                <a:gridCol w="3330360"/>
                <a:gridCol w="747720"/>
                <a:gridCol w="3657600"/>
                <a:gridCol w="851040"/>
                <a:gridCol w="1173600"/>
                <a:gridCol w="673200"/>
                <a:gridCol w="742680"/>
              </a:tblGrid>
              <a:tr h="279360"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화면 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ID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SAH-011-505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화면 명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사회자 포트폴리오 전체 조회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요구사항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ID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 gridSpan="3"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URQ011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  <a:tr h="395280"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개요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 gridSpan="3"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포트폴리오 메뉴 안 세부메뉴인 사회자 포트폴리오 전체 조회 페이지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사용자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전체회원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개발자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송지은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094080">
                <a:tc gridSpan="4">
                  <a:txBody>
                    <a:bodyPr lIns="91080" rIns="9108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648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gridSpan="4"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2f5597"/>
                          </a:solidFill>
                          <a:latin typeface="맑은 고딕"/>
                          <a:ea typeface="굴림"/>
                        </a:rPr>
                        <a:t>*</a:t>
                      </a:r>
                      <a:r>
                        <a:rPr b="0" lang="ko-KR" sz="1000" spc="-1" strike="noStrike">
                          <a:solidFill>
                            <a:srgbClr val="2f5597"/>
                          </a:solidFill>
                          <a:latin typeface="맑은 고딕"/>
                          <a:ea typeface="굴림"/>
                        </a:rPr>
                        <a:t>화면설명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16000" indent="-21600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StarSymbol"/>
                        <a:buAutoNum type="arabicPeriod"/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대표 이미지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16000" indent="-21600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StarSymbol"/>
                        <a:buAutoNum type="arabicPeriod" startAt="2"/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사회자 정보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(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이름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,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경력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,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사회지역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,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한줄소개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)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16000" indent="-21600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StarSymbol"/>
                        <a:buAutoNum type="arabicPeriod" startAt="3"/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좋아요 수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16000" indent="-21600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StarSymbol"/>
                        <a:buAutoNum type="arabicPeriod" startAt="4"/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내가 좋아요한 사회자 보기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16000" indent="-21600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StarSymbol"/>
                        <a:buAutoNum type="arabicPeriod" startAt="5"/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화면 정렬 기준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16000" indent="-21600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StarSymbol"/>
                        <a:buAutoNum type="arabicPeriod" startAt="6"/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페이징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2f5597"/>
                          </a:solidFill>
                          <a:latin typeface="맑은 고딕"/>
                          <a:ea typeface="굴림"/>
                        </a:rPr>
                        <a:t>*</a:t>
                      </a:r>
                      <a:r>
                        <a:rPr b="0" lang="ko-KR" sz="1000" spc="-1" strike="noStrike">
                          <a:solidFill>
                            <a:srgbClr val="2f5597"/>
                          </a:solidFill>
                          <a:latin typeface="맑은 고딕"/>
                          <a:ea typeface="굴림"/>
                        </a:rPr>
                        <a:t>특이사항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1.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사회자 전체 리스트가 출력된다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.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2.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사회자 클릭 시 사회자 상세 페이지로 이동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1224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</a:tbl>
          </a:graphicData>
        </a:graphic>
      </p:graphicFrame>
      <p:pic>
        <p:nvPicPr>
          <p:cNvPr id="571" name="그림 2" descr=""/>
          <p:cNvPicPr/>
          <p:nvPr/>
        </p:nvPicPr>
        <p:blipFill>
          <a:blip r:embed="rId1"/>
          <a:stretch/>
        </p:blipFill>
        <p:spPr>
          <a:xfrm>
            <a:off x="570240" y="1211760"/>
            <a:ext cx="7730280" cy="4743000"/>
          </a:xfrm>
          <a:prstGeom prst="rect">
            <a:avLst/>
          </a:prstGeom>
          <a:ln w="25400">
            <a:noFill/>
          </a:ln>
        </p:spPr>
      </p:pic>
      <p:sp>
        <p:nvSpPr>
          <p:cNvPr id="572" name="모서리가 둥근 직사각형 3"/>
          <p:cNvSpPr/>
          <p:nvPr/>
        </p:nvSpPr>
        <p:spPr>
          <a:xfrm>
            <a:off x="751320" y="2361600"/>
            <a:ext cx="262440" cy="262440"/>
          </a:xfrm>
          <a:prstGeom prst="roundRect">
            <a:avLst>
              <a:gd name="adj" fmla="val 16667"/>
            </a:avLst>
          </a:prstGeom>
          <a:solidFill>
            <a:srgbClr val="c55a11"/>
          </a:solidFill>
          <a:ln cap="rnd" w="9523">
            <a:solidFill>
              <a:srgbClr val="ffffff"/>
            </a:solidFill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ffffff"/>
                </a:solidFill>
                <a:latin typeface="맑은 고딕"/>
                <a:ea typeface="바탕"/>
              </a:rPr>
              <a:t>1</a:t>
            </a:r>
            <a:endParaRPr b="0" lang="en-US" sz="12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573" name="모서리가 둥근 직사각형 4"/>
          <p:cNvSpPr/>
          <p:nvPr/>
        </p:nvSpPr>
        <p:spPr>
          <a:xfrm>
            <a:off x="1836000" y="2493360"/>
            <a:ext cx="262440" cy="262440"/>
          </a:xfrm>
          <a:prstGeom prst="roundRect">
            <a:avLst>
              <a:gd name="adj" fmla="val 16667"/>
            </a:avLst>
          </a:prstGeom>
          <a:solidFill>
            <a:srgbClr val="c55a11"/>
          </a:solidFill>
          <a:ln cap="rnd" w="9523">
            <a:solidFill>
              <a:srgbClr val="ffffff"/>
            </a:solidFill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ffffff"/>
                </a:solidFill>
                <a:latin typeface="맑은 고딕"/>
                <a:ea typeface="바탕"/>
              </a:rPr>
              <a:t>2</a:t>
            </a:r>
            <a:endParaRPr b="0" lang="en-US" sz="12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574" name="모서리가 둥근 직사각형 5"/>
          <p:cNvSpPr/>
          <p:nvPr/>
        </p:nvSpPr>
        <p:spPr>
          <a:xfrm>
            <a:off x="3448080" y="2342520"/>
            <a:ext cx="262440" cy="262440"/>
          </a:xfrm>
          <a:prstGeom prst="roundRect">
            <a:avLst>
              <a:gd name="adj" fmla="val 16667"/>
            </a:avLst>
          </a:prstGeom>
          <a:solidFill>
            <a:srgbClr val="c55a11"/>
          </a:solidFill>
          <a:ln cap="rnd" w="9523">
            <a:solidFill>
              <a:srgbClr val="ffffff"/>
            </a:solidFill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ffffff"/>
                </a:solidFill>
                <a:latin typeface="맑은 고딕"/>
                <a:ea typeface="바탕"/>
              </a:rPr>
              <a:t>3</a:t>
            </a:r>
            <a:endParaRPr b="0" lang="en-US" sz="12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575" name="모서리가 둥근 직사각형 6"/>
          <p:cNvSpPr/>
          <p:nvPr/>
        </p:nvSpPr>
        <p:spPr>
          <a:xfrm>
            <a:off x="3103200" y="5371200"/>
            <a:ext cx="262440" cy="262440"/>
          </a:xfrm>
          <a:prstGeom prst="roundRect">
            <a:avLst>
              <a:gd name="adj" fmla="val 16667"/>
            </a:avLst>
          </a:prstGeom>
          <a:solidFill>
            <a:srgbClr val="c55a11"/>
          </a:solidFill>
          <a:ln cap="rnd" w="9523">
            <a:solidFill>
              <a:srgbClr val="ffffff"/>
            </a:solidFill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ffffff"/>
                </a:solidFill>
                <a:latin typeface="맑은 고딕"/>
                <a:ea typeface="바탕"/>
              </a:rPr>
              <a:t>6</a:t>
            </a:r>
            <a:endParaRPr b="0" lang="en-US" sz="12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576" name="모서리가 둥근 직사각형 7"/>
          <p:cNvSpPr/>
          <p:nvPr/>
        </p:nvSpPr>
        <p:spPr>
          <a:xfrm>
            <a:off x="6049440" y="1788480"/>
            <a:ext cx="262440" cy="264240"/>
          </a:xfrm>
          <a:prstGeom prst="roundRect">
            <a:avLst>
              <a:gd name="adj" fmla="val 16667"/>
            </a:avLst>
          </a:prstGeom>
          <a:solidFill>
            <a:srgbClr val="c55a11"/>
          </a:solidFill>
          <a:ln cap="rnd" w="9523">
            <a:solidFill>
              <a:srgbClr val="ffffff"/>
            </a:solidFill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ffffff"/>
                </a:solidFill>
                <a:latin typeface="맑은 고딕"/>
                <a:ea typeface="바탕"/>
              </a:rPr>
              <a:t>4</a:t>
            </a:r>
            <a:endParaRPr b="0" lang="en-US" sz="12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577" name="모서리가 둥근 직사각형 8"/>
          <p:cNvSpPr/>
          <p:nvPr/>
        </p:nvSpPr>
        <p:spPr>
          <a:xfrm>
            <a:off x="7612200" y="1788480"/>
            <a:ext cx="262440" cy="264240"/>
          </a:xfrm>
          <a:prstGeom prst="roundRect">
            <a:avLst>
              <a:gd name="adj" fmla="val 16667"/>
            </a:avLst>
          </a:prstGeom>
          <a:solidFill>
            <a:srgbClr val="c55a11"/>
          </a:solidFill>
          <a:ln cap="rnd" w="9523">
            <a:solidFill>
              <a:srgbClr val="ffffff"/>
            </a:solidFill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ffffff"/>
                </a:solidFill>
                <a:latin typeface="맑은 고딕"/>
                <a:ea typeface="바탕"/>
              </a:rPr>
              <a:t>5</a:t>
            </a:r>
            <a:endParaRPr b="0" lang="en-US" sz="1200" spc="-1" strike="noStrike">
              <a:solidFill>
                <a:srgbClr val="000000"/>
              </a:solidFill>
              <a:latin typeface="맑은 고딕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78" name="표 1"/>
          <p:cNvGraphicFramePr/>
          <p:nvPr/>
        </p:nvGraphicFramePr>
        <p:xfrm>
          <a:off x="95400" y="69840"/>
          <a:ext cx="11991960" cy="6720840"/>
        </p:xfrm>
        <a:graphic>
          <a:graphicData uri="http://schemas.openxmlformats.org/drawingml/2006/table">
            <a:tbl>
              <a:tblPr/>
              <a:tblGrid>
                <a:gridCol w="816120"/>
                <a:gridCol w="3330360"/>
                <a:gridCol w="747720"/>
                <a:gridCol w="3657600"/>
                <a:gridCol w="851040"/>
                <a:gridCol w="1173600"/>
                <a:gridCol w="673200"/>
                <a:gridCol w="742680"/>
              </a:tblGrid>
              <a:tr h="279360"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화면 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ID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SAH-011-506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화면 명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디자인 포트폴리오 전체 조회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요구사항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ID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 gridSpan="3"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URQ011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  <a:tr h="396720"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개요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 gridSpan="3"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포트폴리오 메뉴 안 세부 메뉴인 디자인 포트폴리오 전체 조회 페이지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사용자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전체회원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개발자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송지은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044760">
                <a:tc gridSpan="4">
                  <a:txBody>
                    <a:bodyPr lIns="91080" rIns="9108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648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gridSpan="4"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2f5597"/>
                          </a:solidFill>
                          <a:latin typeface="맑은 고딕"/>
                          <a:ea typeface="굴림"/>
                        </a:rPr>
                        <a:t>*</a:t>
                      </a:r>
                      <a:r>
                        <a:rPr b="0" lang="ko-KR" sz="1000" spc="-1" strike="noStrike">
                          <a:solidFill>
                            <a:srgbClr val="2f5597"/>
                          </a:solidFill>
                          <a:latin typeface="맑은 고딕"/>
                          <a:ea typeface="굴림"/>
                        </a:rPr>
                        <a:t>화면설명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16000" indent="-21600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StarSymbol"/>
                        <a:buAutoNum type="arabicPeriod"/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대표 디자인 이미지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16000" indent="-21600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StarSymbol"/>
                        <a:buAutoNum type="arabicPeriod" startAt="2"/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제목 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/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디자이너 이름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16000" indent="-21600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StarSymbol"/>
                        <a:buAutoNum type="arabicPeriod" startAt="3"/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좋아요 수 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/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좋아요 버튼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16000" indent="-21600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StarSymbol"/>
                        <a:buAutoNum type="arabicPeriod" startAt="4"/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좋아요 누른 디자인 보기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16000" indent="-21600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StarSymbol"/>
                        <a:buAutoNum type="arabicPeriod" startAt="5"/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디자인 유형 정렬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16000" indent="-21600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StarSymbol"/>
                        <a:buAutoNum type="arabicPeriod" startAt="6"/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화면 정렬 기준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16000" indent="-21600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StarSymbol"/>
                        <a:buAutoNum type="arabicPeriod" startAt="7"/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페이징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2f5597"/>
                          </a:solidFill>
                          <a:latin typeface="맑은 고딕"/>
                          <a:ea typeface="굴림"/>
                        </a:rPr>
                        <a:t>*</a:t>
                      </a:r>
                      <a:r>
                        <a:rPr b="0" lang="ko-KR" sz="1000" spc="-1" strike="noStrike">
                          <a:solidFill>
                            <a:srgbClr val="2f5597"/>
                          </a:solidFill>
                          <a:latin typeface="맑은 고딕"/>
                          <a:ea typeface="굴림"/>
                        </a:rPr>
                        <a:t>특이사항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1.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디자이너가 등록한 모든 디자인이 출력된다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.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2.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빈 하트를 누르면 채워진 하트로 바뀌고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,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채워진 하트를 누르면 빈 하트로 바뀐다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.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1224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</a:tbl>
          </a:graphicData>
        </a:graphic>
      </p:graphicFrame>
      <p:pic>
        <p:nvPicPr>
          <p:cNvPr id="579" name="그림 2" descr=""/>
          <p:cNvPicPr/>
          <p:nvPr/>
        </p:nvPicPr>
        <p:blipFill>
          <a:blip r:embed="rId1"/>
          <a:stretch/>
        </p:blipFill>
        <p:spPr>
          <a:xfrm>
            <a:off x="959400" y="865440"/>
            <a:ext cx="6687000" cy="5716440"/>
          </a:xfrm>
          <a:prstGeom prst="rect">
            <a:avLst/>
          </a:prstGeom>
          <a:ln w="25400">
            <a:noFill/>
          </a:ln>
        </p:spPr>
      </p:pic>
      <p:sp>
        <p:nvSpPr>
          <p:cNvPr id="580" name="모서리가 둥근 직사각형 3"/>
          <p:cNvSpPr/>
          <p:nvPr/>
        </p:nvSpPr>
        <p:spPr>
          <a:xfrm>
            <a:off x="1438920" y="1963080"/>
            <a:ext cx="264240" cy="262440"/>
          </a:xfrm>
          <a:prstGeom prst="roundRect">
            <a:avLst>
              <a:gd name="adj" fmla="val 16667"/>
            </a:avLst>
          </a:prstGeom>
          <a:solidFill>
            <a:srgbClr val="c55a11"/>
          </a:solidFill>
          <a:ln cap="rnd" w="9523">
            <a:solidFill>
              <a:srgbClr val="ffffff"/>
            </a:solidFill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ffffff"/>
                </a:solidFill>
                <a:latin typeface="맑은 고딕"/>
                <a:ea typeface="바탕"/>
              </a:rPr>
              <a:t>1</a:t>
            </a:r>
            <a:endParaRPr b="0" lang="en-US" sz="12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581" name="모서리가 둥근 직사각형 4"/>
          <p:cNvSpPr/>
          <p:nvPr/>
        </p:nvSpPr>
        <p:spPr>
          <a:xfrm>
            <a:off x="1280160" y="3575160"/>
            <a:ext cx="262440" cy="262440"/>
          </a:xfrm>
          <a:prstGeom prst="roundRect">
            <a:avLst>
              <a:gd name="adj" fmla="val 16667"/>
            </a:avLst>
          </a:prstGeom>
          <a:solidFill>
            <a:srgbClr val="c55a11"/>
          </a:solidFill>
          <a:ln cap="rnd" w="9523">
            <a:solidFill>
              <a:srgbClr val="ffffff"/>
            </a:solidFill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ffffff"/>
                </a:solidFill>
                <a:latin typeface="맑은 고딕"/>
                <a:ea typeface="바탕"/>
              </a:rPr>
              <a:t>2</a:t>
            </a:r>
            <a:endParaRPr b="0" lang="en-US" sz="12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582" name="모서리가 둥근 직사각형 5"/>
          <p:cNvSpPr/>
          <p:nvPr/>
        </p:nvSpPr>
        <p:spPr>
          <a:xfrm>
            <a:off x="3070080" y="3724200"/>
            <a:ext cx="262440" cy="262440"/>
          </a:xfrm>
          <a:prstGeom prst="roundRect">
            <a:avLst>
              <a:gd name="adj" fmla="val 16667"/>
            </a:avLst>
          </a:prstGeom>
          <a:solidFill>
            <a:srgbClr val="c55a11"/>
          </a:solidFill>
          <a:ln cap="rnd" w="9523">
            <a:solidFill>
              <a:srgbClr val="ffffff"/>
            </a:solidFill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ffffff"/>
                </a:solidFill>
                <a:latin typeface="맑은 고딕"/>
                <a:ea typeface="바탕"/>
              </a:rPr>
              <a:t>3</a:t>
            </a:r>
            <a:endParaRPr b="0" lang="en-US" sz="12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583" name="모서리가 둥근 직사각형 6"/>
          <p:cNvSpPr/>
          <p:nvPr/>
        </p:nvSpPr>
        <p:spPr>
          <a:xfrm>
            <a:off x="4834440" y="1346760"/>
            <a:ext cx="262440" cy="262440"/>
          </a:xfrm>
          <a:prstGeom prst="roundRect">
            <a:avLst>
              <a:gd name="adj" fmla="val 16667"/>
            </a:avLst>
          </a:prstGeom>
          <a:solidFill>
            <a:srgbClr val="c55a11"/>
          </a:solidFill>
          <a:ln cap="rnd" w="9523">
            <a:solidFill>
              <a:srgbClr val="ffffff"/>
            </a:solidFill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ffffff"/>
                </a:solidFill>
                <a:latin typeface="맑은 고딕"/>
                <a:ea typeface="바탕"/>
              </a:rPr>
              <a:t>4</a:t>
            </a:r>
            <a:endParaRPr b="0" lang="en-US" sz="12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584" name="모서리가 둥근 직사각형 7"/>
          <p:cNvSpPr/>
          <p:nvPr/>
        </p:nvSpPr>
        <p:spPr>
          <a:xfrm>
            <a:off x="5828760" y="1346760"/>
            <a:ext cx="262440" cy="262440"/>
          </a:xfrm>
          <a:prstGeom prst="roundRect">
            <a:avLst>
              <a:gd name="adj" fmla="val 16667"/>
            </a:avLst>
          </a:prstGeom>
          <a:solidFill>
            <a:srgbClr val="c55a11"/>
          </a:solidFill>
          <a:ln cap="rnd" w="9523">
            <a:solidFill>
              <a:srgbClr val="ffffff"/>
            </a:solidFill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ffffff"/>
                </a:solidFill>
                <a:latin typeface="맑은 고딕"/>
                <a:ea typeface="바탕"/>
              </a:rPr>
              <a:t>5</a:t>
            </a:r>
            <a:endParaRPr b="0" lang="en-US" sz="12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585" name="모서리가 둥근 직사각형 8"/>
          <p:cNvSpPr/>
          <p:nvPr/>
        </p:nvSpPr>
        <p:spPr>
          <a:xfrm>
            <a:off x="6959520" y="1346760"/>
            <a:ext cx="262440" cy="262440"/>
          </a:xfrm>
          <a:prstGeom prst="roundRect">
            <a:avLst>
              <a:gd name="adj" fmla="val 16667"/>
            </a:avLst>
          </a:prstGeom>
          <a:solidFill>
            <a:srgbClr val="c55a11"/>
          </a:solidFill>
          <a:ln cap="rnd" w="9523">
            <a:solidFill>
              <a:srgbClr val="ffffff"/>
            </a:solidFill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ffffff"/>
                </a:solidFill>
                <a:latin typeface="맑은 고딕"/>
                <a:ea typeface="바탕"/>
              </a:rPr>
              <a:t>6</a:t>
            </a:r>
            <a:endParaRPr b="0" lang="en-US" sz="12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586" name="모서리가 둥근 직사각형 9"/>
          <p:cNvSpPr/>
          <p:nvPr/>
        </p:nvSpPr>
        <p:spPr>
          <a:xfrm>
            <a:off x="3201840" y="5990760"/>
            <a:ext cx="262440" cy="262440"/>
          </a:xfrm>
          <a:prstGeom prst="roundRect">
            <a:avLst>
              <a:gd name="adj" fmla="val 16667"/>
            </a:avLst>
          </a:prstGeom>
          <a:solidFill>
            <a:srgbClr val="c55a11"/>
          </a:solidFill>
          <a:ln cap="rnd" w="9523">
            <a:solidFill>
              <a:srgbClr val="ffffff"/>
            </a:solidFill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ffffff"/>
                </a:solidFill>
                <a:latin typeface="맑은 고딕"/>
                <a:ea typeface="바탕"/>
              </a:rPr>
              <a:t>7</a:t>
            </a:r>
            <a:endParaRPr b="0" lang="en-US" sz="1200" spc="-1" strike="noStrike">
              <a:solidFill>
                <a:srgbClr val="000000"/>
              </a:solidFill>
              <a:latin typeface="맑은 고딕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87" name="표 1"/>
          <p:cNvGraphicFramePr/>
          <p:nvPr/>
        </p:nvGraphicFramePr>
        <p:xfrm>
          <a:off x="95400" y="69840"/>
          <a:ext cx="11991960" cy="6768720"/>
        </p:xfrm>
        <a:graphic>
          <a:graphicData uri="http://schemas.openxmlformats.org/drawingml/2006/table">
            <a:tbl>
              <a:tblPr/>
              <a:tblGrid>
                <a:gridCol w="816120"/>
                <a:gridCol w="3330360"/>
                <a:gridCol w="747720"/>
                <a:gridCol w="3657600"/>
                <a:gridCol w="851040"/>
                <a:gridCol w="1173600"/>
                <a:gridCol w="673200"/>
                <a:gridCol w="742680"/>
              </a:tblGrid>
              <a:tr h="279360"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화면 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ID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SAH-011-507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화면 명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디자인 상세 조회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요구사항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ID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 gridSpan="3"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URQ011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  <a:tr h="395280"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개요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 gridSpan="3"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포트폴리오 메뉴 안 세부 메뉴인 디자인 포트폴리오 리스트 중 조회하고 싶은 디자인을 눌렀을 경우 나타나는 세부 디자인 정보 페이지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사용자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전체회원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개발자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송지은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094080">
                <a:tc gridSpan="4">
                  <a:txBody>
                    <a:bodyPr lIns="91080" rIns="9108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648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gridSpan="4"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2f5597"/>
                          </a:solidFill>
                          <a:latin typeface="맑은 고딕"/>
                          <a:ea typeface="굴림"/>
                        </a:rPr>
                        <a:t>*</a:t>
                      </a:r>
                      <a:r>
                        <a:rPr b="0" lang="ko-KR" sz="1000" spc="-1" strike="noStrike">
                          <a:solidFill>
                            <a:srgbClr val="2f5597"/>
                          </a:solidFill>
                          <a:latin typeface="맑은 고딕"/>
                          <a:ea typeface="굴림"/>
                        </a:rPr>
                        <a:t>화면설명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16000" indent="-21600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StarSymbol"/>
                        <a:buAutoNum type="arabicPeriod"/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디자인 유형 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/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디자인 제목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16000" indent="-21600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StarSymbol"/>
                        <a:buAutoNum type="arabicPeriod" startAt="2"/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디자인 전체 이미지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16000" indent="-21600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StarSymbol"/>
                        <a:buAutoNum type="arabicPeriod" startAt="3"/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디자이너 정보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(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프로필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,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이름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)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16000" indent="-21600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StarSymbol"/>
                        <a:buAutoNum type="arabicPeriod" startAt="4"/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디자이너가 공모전에서 우승한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16000" indent="-21600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StarSymbol"/>
                        <a:buAutoNum type="arabicPeriod" startAt="5"/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디자인 소개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16000" indent="-21600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StarSymbol"/>
                        <a:buAutoNum type="arabicPeriod" startAt="6"/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좋아요 버튼 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/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좋아요 순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16000" indent="-21600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StarSymbol"/>
                        <a:buAutoNum type="arabicPeriod" startAt="7"/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해당 디자인 디자이너 포토폴리오 이동 버튼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16000" indent="-21600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StarSymbol"/>
                        <a:buAutoNum type="arabicPeriod" startAt="8"/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해당 디자인 올린 공모전 상세 페이지로 이동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16000" indent="-21600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StarSymbol"/>
                        <a:buAutoNum type="arabicPeriod" startAt="9"/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링크 복사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16000" indent="-21600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StarSymbol"/>
                        <a:buAutoNum type="arabicPeriod" startAt="10"/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팝업창 나가기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2f5597"/>
                          </a:solidFill>
                          <a:latin typeface="맑은 고딕"/>
                          <a:ea typeface="굴림"/>
                        </a:rPr>
                        <a:t>*</a:t>
                      </a:r>
                      <a:r>
                        <a:rPr b="0" lang="ko-KR" sz="1000" spc="-1" strike="noStrike">
                          <a:solidFill>
                            <a:srgbClr val="2f5597"/>
                          </a:solidFill>
                          <a:latin typeface="맑은 고딕"/>
                          <a:ea typeface="굴림"/>
                        </a:rPr>
                        <a:t>특이사항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1.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빈 하트를 누르면 채워진 하트로 바뀌고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,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채워진 하트를 누르면 빈 하트로 바뀐다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.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2.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공모전에 올린 디자인이 아닐 경우 공모전 보기 버튼이 보이지 않는다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.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3.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팝업창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1224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</a:tbl>
          </a:graphicData>
        </a:graphic>
      </p:graphicFrame>
      <p:pic>
        <p:nvPicPr>
          <p:cNvPr id="588" name="그림 2" descr=""/>
          <p:cNvPicPr/>
          <p:nvPr/>
        </p:nvPicPr>
        <p:blipFill>
          <a:blip r:embed="rId1"/>
          <a:stretch/>
        </p:blipFill>
        <p:spPr>
          <a:xfrm>
            <a:off x="1278360" y="970560"/>
            <a:ext cx="6324840" cy="5400360"/>
          </a:xfrm>
          <a:prstGeom prst="rect">
            <a:avLst/>
          </a:prstGeom>
          <a:ln w="25400">
            <a:noFill/>
          </a:ln>
        </p:spPr>
      </p:pic>
      <p:sp>
        <p:nvSpPr>
          <p:cNvPr id="589" name="모서리가 둥근 직사각형 3"/>
          <p:cNvSpPr/>
          <p:nvPr/>
        </p:nvSpPr>
        <p:spPr>
          <a:xfrm>
            <a:off x="2226600" y="970560"/>
            <a:ext cx="262440" cy="262440"/>
          </a:xfrm>
          <a:prstGeom prst="roundRect">
            <a:avLst>
              <a:gd name="adj" fmla="val 16667"/>
            </a:avLst>
          </a:prstGeom>
          <a:solidFill>
            <a:srgbClr val="c55a11"/>
          </a:solidFill>
          <a:ln cap="rnd" w="9523">
            <a:solidFill>
              <a:srgbClr val="ffffff"/>
            </a:solidFill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ffffff"/>
                </a:solidFill>
                <a:latin typeface="맑은 고딕"/>
                <a:ea typeface="바탕"/>
              </a:rPr>
              <a:t>1</a:t>
            </a:r>
            <a:endParaRPr b="0" lang="en-US" sz="12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590" name="모서리가 둥근 직사각형 4"/>
          <p:cNvSpPr/>
          <p:nvPr/>
        </p:nvSpPr>
        <p:spPr>
          <a:xfrm>
            <a:off x="2490480" y="1446840"/>
            <a:ext cx="264240" cy="262440"/>
          </a:xfrm>
          <a:prstGeom prst="roundRect">
            <a:avLst>
              <a:gd name="adj" fmla="val 16667"/>
            </a:avLst>
          </a:prstGeom>
          <a:solidFill>
            <a:srgbClr val="c55a11"/>
          </a:solidFill>
          <a:ln cap="rnd" w="9523">
            <a:solidFill>
              <a:srgbClr val="ffffff"/>
            </a:solidFill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ffffff"/>
                </a:solidFill>
                <a:latin typeface="맑은 고딕"/>
                <a:ea typeface="바탕"/>
              </a:rPr>
              <a:t>2</a:t>
            </a:r>
            <a:endParaRPr b="0" lang="en-US" sz="12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591" name="모서리가 둥근 직사각형 5"/>
          <p:cNvSpPr/>
          <p:nvPr/>
        </p:nvSpPr>
        <p:spPr>
          <a:xfrm>
            <a:off x="4961520" y="1121400"/>
            <a:ext cx="262440" cy="262440"/>
          </a:xfrm>
          <a:prstGeom prst="roundRect">
            <a:avLst>
              <a:gd name="adj" fmla="val 16667"/>
            </a:avLst>
          </a:prstGeom>
          <a:solidFill>
            <a:srgbClr val="c55a11"/>
          </a:solidFill>
          <a:ln cap="rnd" w="9523">
            <a:solidFill>
              <a:srgbClr val="ffffff"/>
            </a:solidFill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ffffff"/>
                </a:solidFill>
                <a:latin typeface="맑은 고딕"/>
                <a:ea typeface="바탕"/>
              </a:rPr>
              <a:t>3</a:t>
            </a:r>
            <a:endParaRPr b="0" lang="en-US" sz="12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592" name="모서리가 둥근 직사각형 6"/>
          <p:cNvSpPr/>
          <p:nvPr/>
        </p:nvSpPr>
        <p:spPr>
          <a:xfrm>
            <a:off x="5573160" y="1427760"/>
            <a:ext cx="138600" cy="138600"/>
          </a:xfrm>
          <a:prstGeom prst="roundRect">
            <a:avLst>
              <a:gd name="adj" fmla="val 16667"/>
            </a:avLst>
          </a:prstGeom>
          <a:solidFill>
            <a:srgbClr val="c55a11"/>
          </a:solidFill>
          <a:ln cap="rnd" w="9523">
            <a:solidFill>
              <a:srgbClr val="ffffff"/>
            </a:solidFill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126000" bIns="126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800" spc="-1" strike="noStrike">
                <a:solidFill>
                  <a:srgbClr val="ffffff"/>
                </a:solidFill>
                <a:latin typeface="맑은 고딕"/>
                <a:ea typeface="바탕"/>
              </a:rPr>
              <a:t>4</a:t>
            </a:r>
            <a:endParaRPr b="0" lang="en-US" sz="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593" name="모서리가 둥근 직사각형 7"/>
          <p:cNvSpPr/>
          <p:nvPr/>
        </p:nvSpPr>
        <p:spPr>
          <a:xfrm>
            <a:off x="5155200" y="1640520"/>
            <a:ext cx="138600" cy="138600"/>
          </a:xfrm>
          <a:prstGeom prst="roundRect">
            <a:avLst>
              <a:gd name="adj" fmla="val 16667"/>
            </a:avLst>
          </a:prstGeom>
          <a:solidFill>
            <a:srgbClr val="c55a11"/>
          </a:solidFill>
          <a:ln cap="rnd" w="9523">
            <a:solidFill>
              <a:srgbClr val="ffffff"/>
            </a:solidFill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126000" bIns="126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800" spc="-1" strike="noStrike">
                <a:solidFill>
                  <a:srgbClr val="ffffff"/>
                </a:solidFill>
                <a:latin typeface="맑은 고딕"/>
                <a:ea typeface="바탕"/>
              </a:rPr>
              <a:t>5</a:t>
            </a:r>
            <a:endParaRPr b="0" lang="en-US" sz="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594" name="모서리가 둥근 직사각형 8"/>
          <p:cNvSpPr/>
          <p:nvPr/>
        </p:nvSpPr>
        <p:spPr>
          <a:xfrm>
            <a:off x="5643000" y="2079000"/>
            <a:ext cx="262440" cy="262440"/>
          </a:xfrm>
          <a:prstGeom prst="roundRect">
            <a:avLst>
              <a:gd name="adj" fmla="val 16667"/>
            </a:avLst>
          </a:prstGeom>
          <a:solidFill>
            <a:srgbClr val="c55a11"/>
          </a:solidFill>
          <a:ln cap="rnd" w="9523">
            <a:solidFill>
              <a:srgbClr val="ffffff"/>
            </a:solidFill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ffffff"/>
                </a:solidFill>
                <a:latin typeface="맑은 고딕"/>
                <a:ea typeface="바탕"/>
              </a:rPr>
              <a:t>6</a:t>
            </a:r>
            <a:endParaRPr b="0" lang="en-US" sz="12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595" name="모서리가 둥근 직사각형 9"/>
          <p:cNvSpPr/>
          <p:nvPr/>
        </p:nvSpPr>
        <p:spPr>
          <a:xfrm>
            <a:off x="5093280" y="2455560"/>
            <a:ext cx="262440" cy="262440"/>
          </a:xfrm>
          <a:prstGeom prst="roundRect">
            <a:avLst>
              <a:gd name="adj" fmla="val 16667"/>
            </a:avLst>
          </a:prstGeom>
          <a:solidFill>
            <a:srgbClr val="c55a11"/>
          </a:solidFill>
          <a:ln cap="rnd" w="9523">
            <a:solidFill>
              <a:srgbClr val="ffffff"/>
            </a:solidFill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ffffff"/>
                </a:solidFill>
                <a:latin typeface="맑은 고딕"/>
                <a:ea typeface="바탕"/>
              </a:rPr>
              <a:t>7</a:t>
            </a:r>
            <a:endParaRPr b="0" lang="en-US" sz="12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596" name="모서리가 둥근 직사각형 10"/>
          <p:cNvSpPr/>
          <p:nvPr/>
        </p:nvSpPr>
        <p:spPr>
          <a:xfrm>
            <a:off x="5093280" y="2946240"/>
            <a:ext cx="262440" cy="262440"/>
          </a:xfrm>
          <a:prstGeom prst="roundRect">
            <a:avLst>
              <a:gd name="adj" fmla="val 16667"/>
            </a:avLst>
          </a:prstGeom>
          <a:solidFill>
            <a:srgbClr val="c55a11"/>
          </a:solidFill>
          <a:ln cap="rnd" w="9523">
            <a:solidFill>
              <a:srgbClr val="ffffff"/>
            </a:solidFill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ffffff"/>
                </a:solidFill>
                <a:latin typeface="맑은 고딕"/>
                <a:ea typeface="바탕"/>
              </a:rPr>
              <a:t>8</a:t>
            </a:r>
            <a:endParaRPr b="0" lang="en-US" sz="12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597" name="모서리가 둥근 직사각형 11"/>
          <p:cNvSpPr/>
          <p:nvPr/>
        </p:nvSpPr>
        <p:spPr>
          <a:xfrm>
            <a:off x="6159240" y="838440"/>
            <a:ext cx="262440" cy="262440"/>
          </a:xfrm>
          <a:prstGeom prst="roundRect">
            <a:avLst>
              <a:gd name="adj" fmla="val 16667"/>
            </a:avLst>
          </a:prstGeom>
          <a:solidFill>
            <a:srgbClr val="c55a11"/>
          </a:solidFill>
          <a:ln cap="rnd" w="9523">
            <a:solidFill>
              <a:srgbClr val="ffffff"/>
            </a:solidFill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ffffff"/>
                </a:solidFill>
                <a:latin typeface="맑은 고딕"/>
                <a:ea typeface="바탕"/>
              </a:rPr>
              <a:t>9</a:t>
            </a:r>
            <a:endParaRPr b="0" lang="en-US" sz="1200" spc="-1" strike="noStrike">
              <a:solidFill>
                <a:srgbClr val="000000"/>
              </a:solidFill>
              <a:latin typeface="맑은 고딕"/>
            </a:endParaRPr>
          </a:p>
        </p:txBody>
      </p:sp>
      <p:grpSp>
        <p:nvGrpSpPr>
          <p:cNvPr id="598" name="그룹 12"/>
          <p:cNvGrpSpPr/>
          <p:nvPr/>
        </p:nvGrpSpPr>
        <p:grpSpPr>
          <a:xfrm>
            <a:off x="6854760" y="851400"/>
            <a:ext cx="573840" cy="268920"/>
            <a:chOff x="6854760" y="851400"/>
            <a:chExt cx="573840" cy="268920"/>
          </a:xfrm>
        </p:grpSpPr>
        <p:sp>
          <p:nvSpPr>
            <p:cNvPr id="599" name="모서리가 둥근 직사각형 13"/>
            <p:cNvSpPr/>
            <p:nvPr/>
          </p:nvSpPr>
          <p:spPr>
            <a:xfrm>
              <a:off x="6880320" y="851400"/>
              <a:ext cx="268920" cy="268920"/>
            </a:xfrm>
            <a:prstGeom prst="roundRect">
              <a:avLst>
                <a:gd name="adj" fmla="val 16667"/>
              </a:avLst>
            </a:prstGeom>
            <a:solidFill>
              <a:srgbClr val="c55a11"/>
            </a:solidFill>
            <a:ln cap="rnd" w="9523">
              <a:solidFill>
                <a:srgbClr val="ffffff"/>
              </a:solidFill>
              <a:round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800" spc="-1" strike="noStrike">
                  <a:solidFill>
                    <a:srgbClr val="ffffff"/>
                  </a:solidFill>
                  <a:latin typeface="맑은 고딕"/>
                  <a:ea typeface="바탕"/>
                </a:rPr>
                <a:t> </a:t>
              </a:r>
              <a:endParaRPr b="0" lang="en-US" sz="800" spc="-1" strike="noStrike">
                <a:solidFill>
                  <a:srgbClr val="000000"/>
                </a:solidFill>
                <a:latin typeface="맑은 고딕"/>
              </a:endParaRPr>
            </a:p>
          </p:txBody>
        </p:sp>
        <p:sp>
          <p:nvSpPr>
            <p:cNvPr id="600" name="직사각형 14"/>
            <p:cNvSpPr/>
            <p:nvPr/>
          </p:nvSpPr>
          <p:spPr>
            <a:xfrm>
              <a:off x="6854760" y="873720"/>
              <a:ext cx="573840" cy="245160"/>
            </a:xfrm>
            <a:prstGeom prst="rect">
              <a:avLst/>
            </a:prstGeom>
            <a:noFill/>
            <a:ln w="254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000" spc="-1" strike="noStrike">
                  <a:solidFill>
                    <a:srgbClr val="ffffff"/>
                  </a:solidFill>
                  <a:latin typeface="Arial"/>
                  <a:ea typeface="바탕"/>
                </a:rPr>
                <a:t>10</a:t>
              </a:r>
              <a:endParaRPr b="0" lang="en-US" sz="1000" spc="-1" strike="noStrike">
                <a:solidFill>
                  <a:srgbClr val="000000"/>
                </a:solidFill>
                <a:latin typeface="맑은 고딕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1" name="그림 1" descr=""/>
          <p:cNvPicPr/>
          <p:nvPr/>
        </p:nvPicPr>
        <p:blipFill>
          <a:blip r:embed="rId1"/>
          <a:stretch/>
        </p:blipFill>
        <p:spPr>
          <a:xfrm>
            <a:off x="1014840" y="1211760"/>
            <a:ext cx="7732080" cy="4743000"/>
          </a:xfrm>
          <a:prstGeom prst="rect">
            <a:avLst/>
          </a:prstGeom>
          <a:ln w="25400">
            <a:noFill/>
          </a:ln>
        </p:spPr>
      </p:pic>
      <p:graphicFrame>
        <p:nvGraphicFramePr>
          <p:cNvPr id="602" name="표 2"/>
          <p:cNvGraphicFramePr/>
          <p:nvPr/>
        </p:nvGraphicFramePr>
        <p:xfrm>
          <a:off x="95400" y="69840"/>
          <a:ext cx="11991960" cy="6730560"/>
        </p:xfrm>
        <a:graphic>
          <a:graphicData uri="http://schemas.openxmlformats.org/drawingml/2006/table">
            <a:tbl>
              <a:tblPr/>
              <a:tblGrid>
                <a:gridCol w="816120"/>
                <a:gridCol w="3330360"/>
                <a:gridCol w="747720"/>
                <a:gridCol w="3657600"/>
                <a:gridCol w="851040"/>
                <a:gridCol w="1173600"/>
                <a:gridCol w="673200"/>
                <a:gridCol w="742680"/>
              </a:tblGrid>
              <a:tr h="279360"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화면 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ID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SAH-011-508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화면 명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업체 포트폴리오 전체 조회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요구사항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ID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 gridSpan="3"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URQ011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  <a:tr h="395280"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개요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 gridSpan="3"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포트폴리오 메뉴 안 세부 메뉴인 업체 포트폴리오 전체 조회 페이지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사용자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전체회원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개발자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송지은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055920">
                <a:tc gridSpan="4">
                  <a:txBody>
                    <a:bodyPr lIns="91080" rIns="9108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648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gridSpan="4"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2f5597"/>
                          </a:solidFill>
                          <a:latin typeface="맑은 고딕"/>
                          <a:ea typeface="굴림"/>
                        </a:rPr>
                        <a:t>*</a:t>
                      </a:r>
                      <a:r>
                        <a:rPr b="0" lang="ko-KR" sz="1000" spc="-1" strike="noStrike">
                          <a:solidFill>
                            <a:srgbClr val="2f5597"/>
                          </a:solidFill>
                          <a:latin typeface="맑은 고딕"/>
                          <a:ea typeface="굴림"/>
                        </a:rPr>
                        <a:t>화면설명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16000" indent="-21600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StarSymbol"/>
                        <a:buAutoNum type="arabicPeriod"/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바탕"/>
                        </a:rPr>
                        <a:t>업체 로고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16000" indent="-21600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StarSymbol"/>
                        <a:buAutoNum type="arabicPeriod" startAt="2"/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바탕"/>
                        </a:rPr>
                        <a:t>업체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 정보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(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업체이름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,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한줄소개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)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16000" indent="-21600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StarSymbol"/>
                        <a:buAutoNum type="arabicPeriod" startAt="3"/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화면 정렬 기준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16000" indent="-21600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StarSymbol"/>
                        <a:buAutoNum type="arabicPeriod" startAt="4"/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페이징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2f5597"/>
                          </a:solidFill>
                          <a:latin typeface="맑은 고딕"/>
                          <a:ea typeface="굴림"/>
                        </a:rPr>
                        <a:t>*</a:t>
                      </a:r>
                      <a:r>
                        <a:rPr b="0" lang="ko-KR" sz="1000" spc="-1" strike="noStrike">
                          <a:solidFill>
                            <a:srgbClr val="2f5597"/>
                          </a:solidFill>
                          <a:latin typeface="맑은 고딕"/>
                          <a:ea typeface="굴림"/>
                        </a:rPr>
                        <a:t>특이사항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1.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업체 전체 리스트가 출력된다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.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2.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업체 클릭 시 업체 상세 페이지로 이동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1224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</a:tbl>
          </a:graphicData>
        </a:graphic>
      </p:graphicFrame>
      <p:pic>
        <p:nvPicPr>
          <p:cNvPr id="603" name="그림 3" descr=""/>
          <p:cNvPicPr/>
          <p:nvPr/>
        </p:nvPicPr>
        <p:blipFill>
          <a:blip r:embed="rId2"/>
          <a:stretch/>
        </p:blipFill>
        <p:spPr>
          <a:xfrm>
            <a:off x="614520" y="1238760"/>
            <a:ext cx="7628760" cy="4679280"/>
          </a:xfrm>
          <a:prstGeom prst="rect">
            <a:avLst/>
          </a:prstGeom>
          <a:ln w="25400">
            <a:noFill/>
          </a:ln>
        </p:spPr>
      </p:pic>
      <p:sp>
        <p:nvSpPr>
          <p:cNvPr id="604" name="모서리가 둥근 직사각형 4"/>
          <p:cNvSpPr/>
          <p:nvPr/>
        </p:nvSpPr>
        <p:spPr>
          <a:xfrm>
            <a:off x="751320" y="2361600"/>
            <a:ext cx="262440" cy="262440"/>
          </a:xfrm>
          <a:prstGeom prst="roundRect">
            <a:avLst>
              <a:gd name="adj" fmla="val 16667"/>
            </a:avLst>
          </a:prstGeom>
          <a:solidFill>
            <a:srgbClr val="c55a11"/>
          </a:solidFill>
          <a:ln cap="rnd" w="9523">
            <a:solidFill>
              <a:srgbClr val="ffffff"/>
            </a:solidFill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ffffff"/>
                </a:solidFill>
                <a:latin typeface="맑은 고딕"/>
                <a:ea typeface="바탕"/>
              </a:rPr>
              <a:t>1</a:t>
            </a:r>
            <a:endParaRPr b="0" lang="en-US" sz="12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605" name="모서리가 둥근 직사각형 5"/>
          <p:cNvSpPr/>
          <p:nvPr/>
        </p:nvSpPr>
        <p:spPr>
          <a:xfrm>
            <a:off x="1836000" y="2493360"/>
            <a:ext cx="262440" cy="262440"/>
          </a:xfrm>
          <a:prstGeom prst="roundRect">
            <a:avLst>
              <a:gd name="adj" fmla="val 16667"/>
            </a:avLst>
          </a:prstGeom>
          <a:solidFill>
            <a:srgbClr val="c55a11"/>
          </a:solidFill>
          <a:ln cap="rnd" w="9523">
            <a:solidFill>
              <a:srgbClr val="ffffff"/>
            </a:solidFill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ffffff"/>
                </a:solidFill>
                <a:latin typeface="맑은 고딕"/>
                <a:ea typeface="바탕"/>
              </a:rPr>
              <a:t>2</a:t>
            </a:r>
            <a:endParaRPr b="0" lang="en-US" sz="12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606" name="모서리가 둥근 직사각형 6"/>
          <p:cNvSpPr/>
          <p:nvPr/>
        </p:nvSpPr>
        <p:spPr>
          <a:xfrm>
            <a:off x="7542360" y="1807560"/>
            <a:ext cx="262440" cy="262440"/>
          </a:xfrm>
          <a:prstGeom prst="roundRect">
            <a:avLst>
              <a:gd name="adj" fmla="val 16667"/>
            </a:avLst>
          </a:prstGeom>
          <a:solidFill>
            <a:srgbClr val="c55a11"/>
          </a:solidFill>
          <a:ln cap="rnd" w="9523">
            <a:solidFill>
              <a:srgbClr val="ffffff"/>
            </a:solidFill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ffffff"/>
                </a:solidFill>
                <a:latin typeface="맑은 고딕"/>
                <a:ea typeface="바탕"/>
              </a:rPr>
              <a:t>3</a:t>
            </a:r>
            <a:endParaRPr b="0" lang="en-US" sz="12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607" name="모서리가 둥근 직사각형 7"/>
          <p:cNvSpPr/>
          <p:nvPr/>
        </p:nvSpPr>
        <p:spPr>
          <a:xfrm>
            <a:off x="3103200" y="5371200"/>
            <a:ext cx="262440" cy="262440"/>
          </a:xfrm>
          <a:prstGeom prst="roundRect">
            <a:avLst>
              <a:gd name="adj" fmla="val 16667"/>
            </a:avLst>
          </a:prstGeom>
          <a:solidFill>
            <a:srgbClr val="c55a11"/>
          </a:solidFill>
          <a:ln cap="rnd" w="9523">
            <a:solidFill>
              <a:srgbClr val="ffffff"/>
            </a:solidFill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ffffff"/>
                </a:solidFill>
                <a:latin typeface="맑은 고딕"/>
                <a:ea typeface="바탕"/>
              </a:rPr>
              <a:t>4</a:t>
            </a:r>
            <a:endParaRPr b="0" lang="en-US" sz="12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608" name="직사각형 8"/>
          <p:cNvSpPr/>
          <p:nvPr/>
        </p:nvSpPr>
        <p:spPr>
          <a:xfrm>
            <a:off x="3586320" y="2361600"/>
            <a:ext cx="475560" cy="262440"/>
          </a:xfrm>
          <a:prstGeom prst="rect">
            <a:avLst/>
          </a:prstGeom>
          <a:solidFill>
            <a:srgbClr val="ffffff"/>
          </a:solidFill>
          <a:ln w="254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맑은 고딕"/>
              <a:ea typeface="DejaVu Sans"/>
            </a:endParaRPr>
          </a:p>
        </p:txBody>
      </p:sp>
      <p:sp>
        <p:nvSpPr>
          <p:cNvPr id="609" name="직사각형 9"/>
          <p:cNvSpPr/>
          <p:nvPr/>
        </p:nvSpPr>
        <p:spPr>
          <a:xfrm>
            <a:off x="3586320" y="3956400"/>
            <a:ext cx="475560" cy="262440"/>
          </a:xfrm>
          <a:prstGeom prst="rect">
            <a:avLst/>
          </a:prstGeom>
          <a:solidFill>
            <a:srgbClr val="ffffff"/>
          </a:solidFill>
          <a:ln w="254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맑은 고딕"/>
              <a:ea typeface="DejaVu Sans"/>
            </a:endParaRPr>
          </a:p>
        </p:txBody>
      </p:sp>
      <p:sp>
        <p:nvSpPr>
          <p:cNvPr id="610" name="직사각형 10"/>
          <p:cNvSpPr/>
          <p:nvPr/>
        </p:nvSpPr>
        <p:spPr>
          <a:xfrm>
            <a:off x="7067520" y="3956400"/>
            <a:ext cx="477000" cy="262440"/>
          </a:xfrm>
          <a:prstGeom prst="rect">
            <a:avLst/>
          </a:prstGeom>
          <a:solidFill>
            <a:srgbClr val="ffffff"/>
          </a:solidFill>
          <a:ln w="254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맑은 고딕"/>
              <a:ea typeface="DejaVu Sans"/>
            </a:endParaRPr>
          </a:p>
        </p:txBody>
      </p:sp>
      <p:sp>
        <p:nvSpPr>
          <p:cNvPr id="611" name="직사각형 11"/>
          <p:cNvSpPr/>
          <p:nvPr/>
        </p:nvSpPr>
        <p:spPr>
          <a:xfrm>
            <a:off x="6063840" y="1939320"/>
            <a:ext cx="477000" cy="353160"/>
          </a:xfrm>
          <a:prstGeom prst="rect">
            <a:avLst/>
          </a:prstGeom>
          <a:solidFill>
            <a:srgbClr val="ffffff"/>
          </a:solidFill>
          <a:ln w="254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맑은 고딕"/>
              <a:ea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12" name="표 1"/>
          <p:cNvGraphicFramePr/>
          <p:nvPr/>
        </p:nvGraphicFramePr>
        <p:xfrm>
          <a:off x="95400" y="69840"/>
          <a:ext cx="11991960" cy="6730560"/>
        </p:xfrm>
        <a:graphic>
          <a:graphicData uri="http://schemas.openxmlformats.org/drawingml/2006/table">
            <a:tbl>
              <a:tblPr/>
              <a:tblGrid>
                <a:gridCol w="816120"/>
                <a:gridCol w="3330360"/>
                <a:gridCol w="747720"/>
                <a:gridCol w="3657600"/>
                <a:gridCol w="851040"/>
                <a:gridCol w="1173600"/>
                <a:gridCol w="673200"/>
                <a:gridCol w="742680"/>
              </a:tblGrid>
              <a:tr h="279360"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화면 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ID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SAH-012-509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화면 명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사회자 상세 포트폴리오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요구사항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ID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 gridSpan="3"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URQ012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  <a:tr h="395280"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개요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 gridSpan="3"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포트폴리오 메뉴 안 세부 메뉴인 사회자 포트폴리오 전체 조회 페이지에서 상세 조회하고 싶은 사회자를 클릭했을 때 나타날 페이지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사용자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전체회원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개발자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송지은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055920">
                <a:tc gridSpan="4">
                  <a:txBody>
                    <a:bodyPr lIns="91080" rIns="9108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648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gridSpan="4"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2f5597"/>
                          </a:solidFill>
                          <a:latin typeface="맑은 고딕"/>
                          <a:ea typeface="굴림"/>
                        </a:rPr>
                        <a:t>*</a:t>
                      </a:r>
                      <a:r>
                        <a:rPr b="0" lang="ko-KR" sz="1000" spc="-1" strike="noStrike">
                          <a:solidFill>
                            <a:srgbClr val="2f5597"/>
                          </a:solidFill>
                          <a:latin typeface="맑은 고딕"/>
                          <a:ea typeface="굴림"/>
                        </a:rPr>
                        <a:t>화면설명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16000" indent="-21600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StarSymbol"/>
                        <a:buAutoNum type="arabicPeriod"/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조회수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16000" indent="-21600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StarSymbol"/>
                        <a:buAutoNum type="arabicPeriod" startAt="2"/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좋아요 버튼 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/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좋아요 수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16000" indent="-21600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StarSymbol"/>
                        <a:buAutoNum type="arabicPeriod" startAt="3"/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사회자 정보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(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프로필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,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이름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,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노쇼건수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,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사회가능지역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,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한줄 소개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)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16000" indent="-21600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StarSymbol"/>
                        <a:buAutoNum type="arabicPeriod" startAt="4"/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1:1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채팅 버튼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16000" indent="-21600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StarSymbol"/>
                        <a:buAutoNum type="arabicPeriod" startAt="5"/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의뢰하기 버튼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16000" indent="-21600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StarSymbol"/>
                        <a:buAutoNum type="arabicPeriod" startAt="6"/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신고하기 버튼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16000" indent="-21600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StarSymbol"/>
                        <a:buAutoNum type="arabicPeriod" startAt="7"/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경력 년도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16000" indent="-21600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StarSymbol"/>
                        <a:buAutoNum type="arabicPeriod" startAt="8"/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포트폴리오 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/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후기 카테고리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16000" indent="-21600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StarSymbol"/>
                        <a:buAutoNum type="arabicPeriod" startAt="9"/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수정 버튼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16000" indent="-21600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StarSymbol"/>
                        <a:buAutoNum type="arabicPeriod" startAt="10"/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삭제 버튼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16000" indent="-21600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StarSymbol"/>
                        <a:buAutoNum type="arabicPeriod" startAt="11"/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사회자 상세 정보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16000" indent="-21600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StarSymbol"/>
                        <a:buAutoNum type="arabicPeriod" startAt="12"/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동영상 재생 가능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16000" indent="-21600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StarSymbol"/>
                        <a:buAutoNum type="arabicPeriod" startAt="13"/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댓글 전체 리스트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16000" indent="-21600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StarSymbol"/>
                        <a:buAutoNum type="arabicPeriod" startAt="14"/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대댓글 정보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16000" indent="-21600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StarSymbol"/>
                        <a:buAutoNum type="arabicPeriod" startAt="15"/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댓글 입력 폼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16000" indent="-21600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StarSymbol"/>
                        <a:buAutoNum type="arabicPeriod" startAt="16"/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댓글 등록 버튼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2f5597"/>
                          </a:solidFill>
                          <a:latin typeface="맑은 고딕"/>
                          <a:ea typeface="굴림"/>
                        </a:rPr>
                        <a:t>*</a:t>
                      </a:r>
                      <a:r>
                        <a:rPr b="0" lang="ko-KR" sz="1000" spc="-1" strike="noStrike">
                          <a:solidFill>
                            <a:srgbClr val="2f5597"/>
                          </a:solidFill>
                          <a:latin typeface="맑은 고딕"/>
                          <a:ea typeface="굴림"/>
                        </a:rPr>
                        <a:t>특이사항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16000" indent="-21600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StarSymbol"/>
                        <a:buAutoNum type="arabicPeriod"/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후기탭 클릭 시 후기 페이지로 이동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16000" indent="-21600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StarSymbol"/>
                        <a:buAutoNum type="arabicPeriod" startAt="2"/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동영상 재생 가능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16000" indent="-21600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StarSymbol"/>
                        <a:buAutoNum type="arabicPeriod" startAt="3"/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수정 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/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삭제는 작성한 회원 화면에만 나타남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16000" indent="-21600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StarSymbol"/>
                        <a:buAutoNum type="arabicPeriod" startAt="4"/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빈 하트를 누르면 채워진 하트로 바뀌고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,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채워진 하트를 누르면 빈 하트로 바뀐다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.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16000" indent="-21600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StarSymbol"/>
                        <a:buAutoNum type="arabicPeriod" startAt="5"/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1:1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대화 버튼 클릭시 채팅창 나타남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16000" indent="-21600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StarSymbol"/>
                        <a:buAutoNum type="arabicPeriod" startAt="6"/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의뢰하기 버튼 클릭시 의뢰 모달창 나타남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16000" indent="-21600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StarSymbol"/>
                        <a:buAutoNum type="arabicPeriod" startAt="7"/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신고하기 버튼 클릭시 신고 모달창 나타남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16000" indent="-21600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StarSymbol"/>
                        <a:buAutoNum type="arabicPeriod" startAt="8"/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사회자에게 달린 전체 댓글 리스트 출력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16000" indent="-21600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StarSymbol"/>
                        <a:buAutoNum type="arabicPeriod" startAt="9"/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댓글 등록시 댓글 제일 아래에 출력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1224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</a:tbl>
          </a:graphicData>
        </a:graphic>
      </p:graphicFrame>
      <p:pic>
        <p:nvPicPr>
          <p:cNvPr id="613" name="그림 2" descr=""/>
          <p:cNvPicPr/>
          <p:nvPr/>
        </p:nvPicPr>
        <p:blipFill>
          <a:blip r:embed="rId1"/>
          <a:stretch/>
        </p:blipFill>
        <p:spPr>
          <a:xfrm>
            <a:off x="1694520" y="846360"/>
            <a:ext cx="5418000" cy="5805360"/>
          </a:xfrm>
          <a:prstGeom prst="rect">
            <a:avLst/>
          </a:prstGeom>
          <a:ln w="25400">
            <a:noFill/>
          </a:ln>
        </p:spPr>
      </p:pic>
      <p:sp>
        <p:nvSpPr>
          <p:cNvPr id="614" name="모서리가 둥근 직사각형 3"/>
          <p:cNvSpPr/>
          <p:nvPr/>
        </p:nvSpPr>
        <p:spPr>
          <a:xfrm>
            <a:off x="3024000" y="1270440"/>
            <a:ext cx="138600" cy="138600"/>
          </a:xfrm>
          <a:prstGeom prst="roundRect">
            <a:avLst>
              <a:gd name="adj" fmla="val 16667"/>
            </a:avLst>
          </a:prstGeom>
          <a:solidFill>
            <a:srgbClr val="c55a11"/>
          </a:solidFill>
          <a:ln cap="rnd" w="9523">
            <a:solidFill>
              <a:srgbClr val="ffffff"/>
            </a:solidFill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126000" bIns="126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800" spc="-1" strike="noStrike">
                <a:solidFill>
                  <a:srgbClr val="ffffff"/>
                </a:solidFill>
                <a:latin typeface="맑은 고딕"/>
                <a:ea typeface="바탕"/>
              </a:rPr>
              <a:t>2</a:t>
            </a:r>
            <a:endParaRPr b="0" lang="en-US" sz="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615" name="모서리가 둥근 직사각형 4"/>
          <p:cNvSpPr/>
          <p:nvPr/>
        </p:nvSpPr>
        <p:spPr>
          <a:xfrm>
            <a:off x="4212000" y="1454760"/>
            <a:ext cx="140400" cy="140400"/>
          </a:xfrm>
          <a:prstGeom prst="roundRect">
            <a:avLst>
              <a:gd name="adj" fmla="val 16667"/>
            </a:avLst>
          </a:prstGeom>
          <a:solidFill>
            <a:srgbClr val="c55a11"/>
          </a:solidFill>
          <a:ln cap="rnd" w="9523">
            <a:solidFill>
              <a:srgbClr val="ffffff"/>
            </a:solidFill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126720" bIns="12672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800" spc="-1" strike="noStrike">
                <a:solidFill>
                  <a:srgbClr val="ffffff"/>
                </a:solidFill>
                <a:latin typeface="맑은 고딕"/>
                <a:ea typeface="바탕"/>
              </a:rPr>
              <a:t>8</a:t>
            </a:r>
            <a:endParaRPr b="0" lang="en-US" sz="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616" name="모서리가 둥근 직사각형 5"/>
          <p:cNvSpPr/>
          <p:nvPr/>
        </p:nvSpPr>
        <p:spPr>
          <a:xfrm>
            <a:off x="2225160" y="1485000"/>
            <a:ext cx="140400" cy="138600"/>
          </a:xfrm>
          <a:prstGeom prst="roundRect">
            <a:avLst>
              <a:gd name="adj" fmla="val 16667"/>
            </a:avLst>
          </a:prstGeom>
          <a:solidFill>
            <a:srgbClr val="c55a11"/>
          </a:solidFill>
          <a:ln cap="rnd" w="9523">
            <a:solidFill>
              <a:srgbClr val="ffffff"/>
            </a:solidFill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126000" bIns="126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800" spc="-1" strike="noStrike">
                <a:solidFill>
                  <a:srgbClr val="ffffff"/>
                </a:solidFill>
                <a:latin typeface="맑은 고딕"/>
                <a:ea typeface="바탕"/>
              </a:rPr>
              <a:t>3</a:t>
            </a:r>
            <a:endParaRPr b="0" lang="en-US" sz="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617" name="모서리가 둥근 직사각형 6"/>
          <p:cNvSpPr/>
          <p:nvPr/>
        </p:nvSpPr>
        <p:spPr>
          <a:xfrm>
            <a:off x="1836000" y="2431440"/>
            <a:ext cx="138600" cy="138600"/>
          </a:xfrm>
          <a:prstGeom prst="roundRect">
            <a:avLst>
              <a:gd name="adj" fmla="val 16667"/>
            </a:avLst>
          </a:prstGeom>
          <a:solidFill>
            <a:srgbClr val="c55a11"/>
          </a:solidFill>
          <a:ln cap="rnd" w="9523">
            <a:solidFill>
              <a:srgbClr val="ffffff"/>
            </a:solidFill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126000" bIns="126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800" spc="-1" strike="noStrike">
                <a:solidFill>
                  <a:srgbClr val="ffffff"/>
                </a:solidFill>
                <a:latin typeface="맑은 고딕"/>
                <a:ea typeface="바탕"/>
              </a:rPr>
              <a:t>4</a:t>
            </a:r>
            <a:endParaRPr b="0" lang="en-US" sz="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618" name="모서리가 둥근 직사각형 7"/>
          <p:cNvSpPr/>
          <p:nvPr/>
        </p:nvSpPr>
        <p:spPr>
          <a:xfrm>
            <a:off x="1836000" y="2599920"/>
            <a:ext cx="138600" cy="138600"/>
          </a:xfrm>
          <a:prstGeom prst="roundRect">
            <a:avLst>
              <a:gd name="adj" fmla="val 16667"/>
            </a:avLst>
          </a:prstGeom>
          <a:solidFill>
            <a:srgbClr val="c55a11"/>
          </a:solidFill>
          <a:ln cap="rnd" w="9523">
            <a:solidFill>
              <a:srgbClr val="ffffff"/>
            </a:solidFill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126000" bIns="126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800" spc="-1" strike="noStrike">
                <a:solidFill>
                  <a:srgbClr val="ffffff"/>
                </a:solidFill>
                <a:latin typeface="맑은 고딕"/>
                <a:ea typeface="바탕"/>
              </a:rPr>
              <a:t>5</a:t>
            </a:r>
            <a:endParaRPr b="0" lang="en-US" sz="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619" name="모서리가 둥근 직사각형 8"/>
          <p:cNvSpPr/>
          <p:nvPr/>
        </p:nvSpPr>
        <p:spPr>
          <a:xfrm>
            <a:off x="1836000" y="2768400"/>
            <a:ext cx="138600" cy="138600"/>
          </a:xfrm>
          <a:prstGeom prst="roundRect">
            <a:avLst>
              <a:gd name="adj" fmla="val 16667"/>
            </a:avLst>
          </a:prstGeom>
          <a:solidFill>
            <a:srgbClr val="c55a11"/>
          </a:solidFill>
          <a:ln cap="rnd" w="9523">
            <a:solidFill>
              <a:srgbClr val="ffffff"/>
            </a:solidFill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126000" bIns="126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800" spc="-1" strike="noStrike">
                <a:solidFill>
                  <a:srgbClr val="ffffff"/>
                </a:solidFill>
                <a:latin typeface="맑은 고딕"/>
                <a:ea typeface="바탕"/>
              </a:rPr>
              <a:t>6</a:t>
            </a:r>
            <a:endParaRPr b="0" lang="en-US" sz="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620" name="모서리가 둥근 직사각형 9"/>
          <p:cNvSpPr/>
          <p:nvPr/>
        </p:nvSpPr>
        <p:spPr>
          <a:xfrm>
            <a:off x="2225160" y="3101760"/>
            <a:ext cx="140400" cy="138600"/>
          </a:xfrm>
          <a:prstGeom prst="roundRect">
            <a:avLst>
              <a:gd name="adj" fmla="val 16667"/>
            </a:avLst>
          </a:prstGeom>
          <a:solidFill>
            <a:srgbClr val="c55a11"/>
          </a:solidFill>
          <a:ln cap="rnd" w="9523">
            <a:solidFill>
              <a:srgbClr val="ffffff"/>
            </a:solidFill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126000" bIns="126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800" spc="-1" strike="noStrike">
                <a:solidFill>
                  <a:srgbClr val="ffffff"/>
                </a:solidFill>
                <a:latin typeface="맑은 고딕"/>
                <a:ea typeface="바탕"/>
              </a:rPr>
              <a:t>7</a:t>
            </a:r>
            <a:endParaRPr b="0" lang="en-US" sz="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621" name="모서리가 둥근 직사각형 10"/>
          <p:cNvSpPr/>
          <p:nvPr/>
        </p:nvSpPr>
        <p:spPr>
          <a:xfrm>
            <a:off x="1701000" y="1270440"/>
            <a:ext cx="138600" cy="138600"/>
          </a:xfrm>
          <a:prstGeom prst="roundRect">
            <a:avLst>
              <a:gd name="adj" fmla="val 16667"/>
            </a:avLst>
          </a:prstGeom>
          <a:solidFill>
            <a:srgbClr val="c55a11"/>
          </a:solidFill>
          <a:ln cap="rnd" w="9523">
            <a:solidFill>
              <a:srgbClr val="ffffff"/>
            </a:solidFill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126000" bIns="126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800" spc="-1" strike="noStrike">
                <a:solidFill>
                  <a:srgbClr val="ffffff"/>
                </a:solidFill>
                <a:latin typeface="맑은 고딕"/>
                <a:ea typeface="바탕"/>
              </a:rPr>
              <a:t>1</a:t>
            </a:r>
            <a:endParaRPr b="0" lang="en-US" sz="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622" name="모서리가 둥근 직사각형 11"/>
          <p:cNvSpPr/>
          <p:nvPr/>
        </p:nvSpPr>
        <p:spPr>
          <a:xfrm>
            <a:off x="6092280" y="1434240"/>
            <a:ext cx="138600" cy="138600"/>
          </a:xfrm>
          <a:prstGeom prst="roundRect">
            <a:avLst>
              <a:gd name="adj" fmla="val 16667"/>
            </a:avLst>
          </a:prstGeom>
          <a:solidFill>
            <a:srgbClr val="c55a11"/>
          </a:solidFill>
          <a:ln cap="rnd" w="9523">
            <a:solidFill>
              <a:srgbClr val="ffffff"/>
            </a:solidFill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126000" bIns="126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800" spc="-1" strike="noStrike">
                <a:solidFill>
                  <a:srgbClr val="ffffff"/>
                </a:solidFill>
                <a:latin typeface="맑은 고딕"/>
                <a:ea typeface="바탕"/>
              </a:rPr>
              <a:t>9</a:t>
            </a:r>
            <a:endParaRPr b="0" lang="en-US" sz="800" spc="-1" strike="noStrike">
              <a:solidFill>
                <a:srgbClr val="000000"/>
              </a:solidFill>
              <a:latin typeface="맑은 고딕"/>
            </a:endParaRPr>
          </a:p>
        </p:txBody>
      </p:sp>
      <p:grpSp>
        <p:nvGrpSpPr>
          <p:cNvPr id="623" name="그룹 12"/>
          <p:cNvGrpSpPr/>
          <p:nvPr/>
        </p:nvGrpSpPr>
        <p:grpSpPr>
          <a:xfrm>
            <a:off x="6745320" y="1396080"/>
            <a:ext cx="297360" cy="214920"/>
            <a:chOff x="6745320" y="1396080"/>
            <a:chExt cx="297360" cy="214920"/>
          </a:xfrm>
        </p:grpSpPr>
        <p:sp>
          <p:nvSpPr>
            <p:cNvPr id="624" name="모서리가 둥근 직사각형 13"/>
            <p:cNvSpPr/>
            <p:nvPr/>
          </p:nvSpPr>
          <p:spPr>
            <a:xfrm>
              <a:off x="6824520" y="1434240"/>
              <a:ext cx="138600" cy="138600"/>
            </a:xfrm>
            <a:prstGeom prst="roundRect">
              <a:avLst>
                <a:gd name="adj" fmla="val 16667"/>
              </a:avLst>
            </a:prstGeom>
            <a:solidFill>
              <a:srgbClr val="c55a11"/>
            </a:solidFill>
            <a:ln cap="rnd" w="9523">
              <a:solidFill>
                <a:srgbClr val="ffffff"/>
              </a:solidFill>
              <a:round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126000" bIns="126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800" spc="-1" strike="noStrike">
                  <a:solidFill>
                    <a:srgbClr val="ffffff"/>
                  </a:solidFill>
                  <a:latin typeface="맑은 고딕"/>
                  <a:ea typeface="바탕"/>
                </a:rPr>
                <a:t> </a:t>
              </a:r>
              <a:endParaRPr b="0" lang="en-US" sz="800" spc="-1" strike="noStrike">
                <a:solidFill>
                  <a:srgbClr val="000000"/>
                </a:solidFill>
                <a:latin typeface="맑은 고딕"/>
              </a:endParaRPr>
            </a:p>
          </p:txBody>
        </p:sp>
        <p:sp>
          <p:nvSpPr>
            <p:cNvPr id="625" name="직사각형 14"/>
            <p:cNvSpPr/>
            <p:nvPr/>
          </p:nvSpPr>
          <p:spPr>
            <a:xfrm>
              <a:off x="6745320" y="1396080"/>
              <a:ext cx="297360" cy="214920"/>
            </a:xfrm>
            <a:prstGeom prst="rect">
              <a:avLst/>
            </a:prstGeom>
            <a:noFill/>
            <a:ln w="254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800" spc="-1" strike="noStrike">
                  <a:solidFill>
                    <a:srgbClr val="ffffff"/>
                  </a:solidFill>
                  <a:latin typeface="Arial"/>
                  <a:ea typeface="바탕"/>
                </a:rPr>
                <a:t>10</a:t>
              </a:r>
              <a:endParaRPr b="0" lang="en-US" sz="800" spc="-1" strike="noStrike">
                <a:solidFill>
                  <a:srgbClr val="000000"/>
                </a:solidFill>
                <a:latin typeface="맑은 고딕"/>
              </a:endParaRPr>
            </a:p>
          </p:txBody>
        </p:sp>
      </p:grpSp>
      <p:grpSp>
        <p:nvGrpSpPr>
          <p:cNvPr id="626" name="그룹 15"/>
          <p:cNvGrpSpPr/>
          <p:nvPr/>
        </p:nvGrpSpPr>
        <p:grpSpPr>
          <a:xfrm>
            <a:off x="3370320" y="1624680"/>
            <a:ext cx="299160" cy="214920"/>
            <a:chOff x="3370320" y="1624680"/>
            <a:chExt cx="299160" cy="214920"/>
          </a:xfrm>
        </p:grpSpPr>
        <p:sp>
          <p:nvSpPr>
            <p:cNvPr id="627" name="모서리가 둥근 직사각형 16"/>
            <p:cNvSpPr/>
            <p:nvPr/>
          </p:nvSpPr>
          <p:spPr>
            <a:xfrm>
              <a:off x="3449520" y="1662840"/>
              <a:ext cx="138600" cy="140400"/>
            </a:xfrm>
            <a:prstGeom prst="roundRect">
              <a:avLst>
                <a:gd name="adj" fmla="val 16667"/>
              </a:avLst>
            </a:prstGeom>
            <a:solidFill>
              <a:srgbClr val="c55a11"/>
            </a:solidFill>
            <a:ln cap="rnd" w="9523">
              <a:solidFill>
                <a:srgbClr val="ffffff"/>
              </a:solidFill>
              <a:round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127440" bIns="12744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800" spc="-1" strike="noStrike">
                  <a:solidFill>
                    <a:srgbClr val="ffffff"/>
                  </a:solidFill>
                  <a:latin typeface="맑은 고딕"/>
                  <a:ea typeface="바탕"/>
                </a:rPr>
                <a:t> </a:t>
              </a:r>
              <a:endParaRPr b="0" lang="en-US" sz="800" spc="-1" strike="noStrike">
                <a:solidFill>
                  <a:srgbClr val="000000"/>
                </a:solidFill>
                <a:latin typeface="맑은 고딕"/>
              </a:endParaRPr>
            </a:p>
          </p:txBody>
        </p:sp>
        <p:sp>
          <p:nvSpPr>
            <p:cNvPr id="628" name="직사각형 17"/>
            <p:cNvSpPr/>
            <p:nvPr/>
          </p:nvSpPr>
          <p:spPr>
            <a:xfrm>
              <a:off x="3370320" y="1624680"/>
              <a:ext cx="299160" cy="214920"/>
            </a:xfrm>
            <a:prstGeom prst="rect">
              <a:avLst/>
            </a:prstGeom>
            <a:noFill/>
            <a:ln w="254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800" spc="-1" strike="noStrike">
                  <a:solidFill>
                    <a:srgbClr val="ffffff"/>
                  </a:solidFill>
                  <a:latin typeface="Arial"/>
                  <a:ea typeface="바탕"/>
                </a:rPr>
                <a:t>11</a:t>
              </a:r>
              <a:endParaRPr b="0" lang="en-US" sz="800" spc="-1" strike="noStrike">
                <a:solidFill>
                  <a:srgbClr val="000000"/>
                </a:solidFill>
                <a:latin typeface="맑은 고딕"/>
              </a:endParaRPr>
            </a:p>
          </p:txBody>
        </p:sp>
      </p:grpSp>
      <p:grpSp>
        <p:nvGrpSpPr>
          <p:cNvPr id="629" name="그룹 18"/>
          <p:cNvGrpSpPr/>
          <p:nvPr/>
        </p:nvGrpSpPr>
        <p:grpSpPr>
          <a:xfrm>
            <a:off x="3602160" y="4030920"/>
            <a:ext cx="299160" cy="204840"/>
            <a:chOff x="3602160" y="4030920"/>
            <a:chExt cx="299160" cy="204840"/>
          </a:xfrm>
        </p:grpSpPr>
        <p:sp>
          <p:nvSpPr>
            <p:cNvPr id="630" name="모서리가 둥근 직사각형 19"/>
            <p:cNvSpPr/>
            <p:nvPr/>
          </p:nvSpPr>
          <p:spPr>
            <a:xfrm>
              <a:off x="3683160" y="4069080"/>
              <a:ext cx="138600" cy="138600"/>
            </a:xfrm>
            <a:prstGeom prst="roundRect">
              <a:avLst>
                <a:gd name="adj" fmla="val 16667"/>
              </a:avLst>
            </a:prstGeom>
            <a:solidFill>
              <a:srgbClr val="c55a11"/>
            </a:solidFill>
            <a:ln cap="rnd" w="9523">
              <a:solidFill>
                <a:srgbClr val="ffffff"/>
              </a:solidFill>
              <a:round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126000" bIns="126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800" spc="-1" strike="noStrike">
                  <a:solidFill>
                    <a:srgbClr val="ffffff"/>
                  </a:solidFill>
                  <a:latin typeface="맑은 고딕"/>
                  <a:ea typeface="바탕"/>
                </a:rPr>
                <a:t> </a:t>
              </a:r>
              <a:endParaRPr b="0" lang="en-US" sz="800" spc="-1" strike="noStrike">
                <a:solidFill>
                  <a:srgbClr val="000000"/>
                </a:solidFill>
                <a:latin typeface="맑은 고딕"/>
              </a:endParaRPr>
            </a:p>
          </p:txBody>
        </p:sp>
        <p:sp>
          <p:nvSpPr>
            <p:cNvPr id="631" name="직사각형 20"/>
            <p:cNvSpPr/>
            <p:nvPr/>
          </p:nvSpPr>
          <p:spPr>
            <a:xfrm>
              <a:off x="3602160" y="4030920"/>
              <a:ext cx="299160" cy="204840"/>
            </a:xfrm>
            <a:prstGeom prst="rect">
              <a:avLst/>
            </a:prstGeom>
            <a:noFill/>
            <a:ln w="254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800" spc="-1" strike="noStrike">
                  <a:solidFill>
                    <a:srgbClr val="ffffff"/>
                  </a:solidFill>
                  <a:latin typeface="Arial"/>
                  <a:ea typeface="바탕"/>
                </a:rPr>
                <a:t>12</a:t>
              </a:r>
              <a:endParaRPr b="0" lang="en-US" sz="800" spc="-1" strike="noStrike">
                <a:solidFill>
                  <a:srgbClr val="000000"/>
                </a:solidFill>
                <a:latin typeface="맑은 고딕"/>
              </a:endParaRPr>
            </a:p>
          </p:txBody>
        </p:sp>
      </p:grpSp>
      <p:grpSp>
        <p:nvGrpSpPr>
          <p:cNvPr id="632" name="그룹 21"/>
          <p:cNvGrpSpPr/>
          <p:nvPr/>
        </p:nvGrpSpPr>
        <p:grpSpPr>
          <a:xfrm>
            <a:off x="3414600" y="5652360"/>
            <a:ext cx="299160" cy="213480"/>
            <a:chOff x="3414600" y="5652360"/>
            <a:chExt cx="299160" cy="213480"/>
          </a:xfrm>
        </p:grpSpPr>
        <p:sp>
          <p:nvSpPr>
            <p:cNvPr id="633" name="모서리가 둥근 직사각형 22"/>
            <p:cNvSpPr/>
            <p:nvPr/>
          </p:nvSpPr>
          <p:spPr>
            <a:xfrm>
              <a:off x="3494160" y="5689080"/>
              <a:ext cx="138600" cy="140400"/>
            </a:xfrm>
            <a:prstGeom prst="roundRect">
              <a:avLst>
                <a:gd name="adj" fmla="val 16667"/>
              </a:avLst>
            </a:prstGeom>
            <a:solidFill>
              <a:srgbClr val="c55a11"/>
            </a:solidFill>
            <a:ln cap="rnd" w="9523">
              <a:solidFill>
                <a:srgbClr val="ffffff"/>
              </a:solidFill>
              <a:round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127440" bIns="12744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800" spc="-1" strike="noStrike">
                  <a:solidFill>
                    <a:srgbClr val="ffffff"/>
                  </a:solidFill>
                  <a:latin typeface="맑은 고딕"/>
                  <a:ea typeface="바탕"/>
                </a:rPr>
                <a:t> </a:t>
              </a:r>
              <a:endParaRPr b="0" lang="en-US" sz="800" spc="-1" strike="noStrike">
                <a:solidFill>
                  <a:srgbClr val="000000"/>
                </a:solidFill>
                <a:latin typeface="맑은 고딕"/>
              </a:endParaRPr>
            </a:p>
          </p:txBody>
        </p:sp>
        <p:sp>
          <p:nvSpPr>
            <p:cNvPr id="634" name="직사각형 23"/>
            <p:cNvSpPr/>
            <p:nvPr/>
          </p:nvSpPr>
          <p:spPr>
            <a:xfrm>
              <a:off x="3414600" y="5652360"/>
              <a:ext cx="299160" cy="213480"/>
            </a:xfrm>
            <a:prstGeom prst="rect">
              <a:avLst/>
            </a:prstGeom>
            <a:noFill/>
            <a:ln w="254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800" spc="-1" strike="noStrike">
                  <a:solidFill>
                    <a:srgbClr val="ffffff"/>
                  </a:solidFill>
                  <a:latin typeface="Arial"/>
                  <a:ea typeface="바탕"/>
                </a:rPr>
                <a:t>13</a:t>
              </a:r>
              <a:endParaRPr b="0" lang="en-US" sz="800" spc="-1" strike="noStrike">
                <a:solidFill>
                  <a:srgbClr val="000000"/>
                </a:solidFill>
                <a:latin typeface="맑은 고딕"/>
              </a:endParaRPr>
            </a:p>
          </p:txBody>
        </p:sp>
      </p:grpSp>
      <p:grpSp>
        <p:nvGrpSpPr>
          <p:cNvPr id="635" name="그룹 24"/>
          <p:cNvGrpSpPr/>
          <p:nvPr/>
        </p:nvGrpSpPr>
        <p:grpSpPr>
          <a:xfrm>
            <a:off x="3449520" y="5936760"/>
            <a:ext cx="299160" cy="214920"/>
            <a:chOff x="3449520" y="5936760"/>
            <a:chExt cx="299160" cy="214920"/>
          </a:xfrm>
        </p:grpSpPr>
        <p:sp>
          <p:nvSpPr>
            <p:cNvPr id="636" name="모서리가 둥근 직사각형 25"/>
            <p:cNvSpPr/>
            <p:nvPr/>
          </p:nvSpPr>
          <p:spPr>
            <a:xfrm>
              <a:off x="3529080" y="5974920"/>
              <a:ext cx="140400" cy="138600"/>
            </a:xfrm>
            <a:prstGeom prst="roundRect">
              <a:avLst>
                <a:gd name="adj" fmla="val 16667"/>
              </a:avLst>
            </a:prstGeom>
            <a:solidFill>
              <a:srgbClr val="c55a11"/>
            </a:solidFill>
            <a:ln cap="rnd" w="9523">
              <a:solidFill>
                <a:srgbClr val="ffffff"/>
              </a:solidFill>
              <a:round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126000" bIns="126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800" spc="-1" strike="noStrike">
                  <a:solidFill>
                    <a:srgbClr val="ffffff"/>
                  </a:solidFill>
                  <a:latin typeface="맑은 고딕"/>
                  <a:ea typeface="바탕"/>
                </a:rPr>
                <a:t> </a:t>
              </a:r>
              <a:endParaRPr b="0" lang="en-US" sz="800" spc="-1" strike="noStrike">
                <a:solidFill>
                  <a:srgbClr val="000000"/>
                </a:solidFill>
                <a:latin typeface="맑은 고딕"/>
              </a:endParaRPr>
            </a:p>
          </p:txBody>
        </p:sp>
        <p:sp>
          <p:nvSpPr>
            <p:cNvPr id="637" name="직사각형 26"/>
            <p:cNvSpPr/>
            <p:nvPr/>
          </p:nvSpPr>
          <p:spPr>
            <a:xfrm>
              <a:off x="3449520" y="5936760"/>
              <a:ext cx="299160" cy="214920"/>
            </a:xfrm>
            <a:prstGeom prst="rect">
              <a:avLst/>
            </a:prstGeom>
            <a:noFill/>
            <a:ln w="254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800" spc="-1" strike="noStrike">
                  <a:solidFill>
                    <a:srgbClr val="ffffff"/>
                  </a:solidFill>
                  <a:latin typeface="Arial"/>
                  <a:ea typeface="바탕"/>
                </a:rPr>
                <a:t>14</a:t>
              </a:r>
              <a:endParaRPr b="0" lang="en-US" sz="800" spc="-1" strike="noStrike">
                <a:solidFill>
                  <a:srgbClr val="000000"/>
                </a:solidFill>
                <a:latin typeface="맑은 고딕"/>
              </a:endParaRPr>
            </a:p>
          </p:txBody>
        </p:sp>
      </p:grpSp>
      <p:grpSp>
        <p:nvGrpSpPr>
          <p:cNvPr id="638" name="그룹 27"/>
          <p:cNvGrpSpPr/>
          <p:nvPr/>
        </p:nvGrpSpPr>
        <p:grpSpPr>
          <a:xfrm>
            <a:off x="3475080" y="6221160"/>
            <a:ext cx="299160" cy="205200"/>
            <a:chOff x="3475080" y="6221160"/>
            <a:chExt cx="299160" cy="205200"/>
          </a:xfrm>
        </p:grpSpPr>
        <p:sp>
          <p:nvSpPr>
            <p:cNvPr id="639" name="모서리가 둥근 직사각형 28"/>
            <p:cNvSpPr/>
            <p:nvPr/>
          </p:nvSpPr>
          <p:spPr>
            <a:xfrm>
              <a:off x="3554640" y="6259320"/>
              <a:ext cx="140400" cy="140400"/>
            </a:xfrm>
            <a:prstGeom prst="roundRect">
              <a:avLst>
                <a:gd name="adj" fmla="val 16667"/>
              </a:avLst>
            </a:prstGeom>
            <a:solidFill>
              <a:srgbClr val="c55a11"/>
            </a:solidFill>
            <a:ln cap="rnd" w="9523">
              <a:solidFill>
                <a:srgbClr val="ffffff"/>
              </a:solidFill>
              <a:round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126720" bIns="12672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800" spc="-1" strike="noStrike">
                  <a:solidFill>
                    <a:srgbClr val="ffffff"/>
                  </a:solidFill>
                  <a:latin typeface="맑은 고딕"/>
                  <a:ea typeface="바탕"/>
                </a:rPr>
                <a:t> </a:t>
              </a:r>
              <a:endParaRPr b="0" lang="en-US" sz="800" spc="-1" strike="noStrike">
                <a:solidFill>
                  <a:srgbClr val="000000"/>
                </a:solidFill>
                <a:latin typeface="맑은 고딕"/>
              </a:endParaRPr>
            </a:p>
          </p:txBody>
        </p:sp>
        <p:sp>
          <p:nvSpPr>
            <p:cNvPr id="640" name="직사각형 29"/>
            <p:cNvSpPr/>
            <p:nvPr/>
          </p:nvSpPr>
          <p:spPr>
            <a:xfrm>
              <a:off x="3475080" y="6221160"/>
              <a:ext cx="299160" cy="205200"/>
            </a:xfrm>
            <a:prstGeom prst="rect">
              <a:avLst/>
            </a:prstGeom>
            <a:noFill/>
            <a:ln w="254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800" spc="-1" strike="noStrike">
                  <a:solidFill>
                    <a:srgbClr val="ffffff"/>
                  </a:solidFill>
                  <a:latin typeface="Arial"/>
                  <a:ea typeface="바탕"/>
                </a:rPr>
                <a:t>15</a:t>
              </a:r>
              <a:endParaRPr b="0" lang="en-US" sz="800" spc="-1" strike="noStrike">
                <a:solidFill>
                  <a:srgbClr val="000000"/>
                </a:solidFill>
                <a:latin typeface="맑은 고딕"/>
              </a:endParaRPr>
            </a:p>
          </p:txBody>
        </p:sp>
      </p:grpSp>
      <p:grpSp>
        <p:nvGrpSpPr>
          <p:cNvPr id="641" name="그룹 30"/>
          <p:cNvGrpSpPr/>
          <p:nvPr/>
        </p:nvGrpSpPr>
        <p:grpSpPr>
          <a:xfrm>
            <a:off x="6673680" y="6121080"/>
            <a:ext cx="299160" cy="214920"/>
            <a:chOff x="6673680" y="6121080"/>
            <a:chExt cx="299160" cy="214920"/>
          </a:xfrm>
        </p:grpSpPr>
        <p:sp>
          <p:nvSpPr>
            <p:cNvPr id="642" name="모서리가 둥근 직사각형 31"/>
            <p:cNvSpPr/>
            <p:nvPr/>
          </p:nvSpPr>
          <p:spPr>
            <a:xfrm>
              <a:off x="6753240" y="6159240"/>
              <a:ext cx="140400" cy="138600"/>
            </a:xfrm>
            <a:prstGeom prst="roundRect">
              <a:avLst>
                <a:gd name="adj" fmla="val 16667"/>
              </a:avLst>
            </a:prstGeom>
            <a:solidFill>
              <a:srgbClr val="c55a11"/>
            </a:solidFill>
            <a:ln cap="rnd" w="9523">
              <a:solidFill>
                <a:srgbClr val="ffffff"/>
              </a:solidFill>
              <a:round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126000" bIns="126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800" spc="-1" strike="noStrike">
                  <a:solidFill>
                    <a:srgbClr val="ffffff"/>
                  </a:solidFill>
                  <a:latin typeface="맑은 고딕"/>
                  <a:ea typeface="바탕"/>
                </a:rPr>
                <a:t> </a:t>
              </a:r>
              <a:endParaRPr b="0" lang="en-US" sz="800" spc="-1" strike="noStrike">
                <a:solidFill>
                  <a:srgbClr val="000000"/>
                </a:solidFill>
                <a:latin typeface="맑은 고딕"/>
              </a:endParaRPr>
            </a:p>
          </p:txBody>
        </p:sp>
        <p:sp>
          <p:nvSpPr>
            <p:cNvPr id="643" name="직사각형 32"/>
            <p:cNvSpPr/>
            <p:nvPr/>
          </p:nvSpPr>
          <p:spPr>
            <a:xfrm>
              <a:off x="6673680" y="6121080"/>
              <a:ext cx="299160" cy="214920"/>
            </a:xfrm>
            <a:prstGeom prst="rect">
              <a:avLst/>
            </a:prstGeom>
            <a:noFill/>
            <a:ln w="254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800" spc="-1" strike="noStrike">
                  <a:solidFill>
                    <a:srgbClr val="ffffff"/>
                  </a:solidFill>
                  <a:latin typeface="Arial"/>
                  <a:ea typeface="바탕"/>
                </a:rPr>
                <a:t>16</a:t>
              </a:r>
              <a:endParaRPr b="0" lang="en-US" sz="800" spc="-1" strike="noStrike">
                <a:solidFill>
                  <a:srgbClr val="000000"/>
                </a:solidFill>
                <a:latin typeface="맑은 고딕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44" name="표 1"/>
          <p:cNvGraphicFramePr/>
          <p:nvPr/>
        </p:nvGraphicFramePr>
        <p:xfrm>
          <a:off x="95400" y="69840"/>
          <a:ext cx="11991960" cy="6730560"/>
        </p:xfrm>
        <a:graphic>
          <a:graphicData uri="http://schemas.openxmlformats.org/drawingml/2006/table">
            <a:tbl>
              <a:tblPr/>
              <a:tblGrid>
                <a:gridCol w="816120"/>
                <a:gridCol w="3330360"/>
                <a:gridCol w="747720"/>
                <a:gridCol w="3657600"/>
                <a:gridCol w="851040"/>
                <a:gridCol w="1173600"/>
                <a:gridCol w="673200"/>
                <a:gridCol w="742680"/>
              </a:tblGrid>
              <a:tr h="279360"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화면 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ID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SAH-012-510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화면 명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사회자 상세 포트폴리오 수정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요구사항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ID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 gridSpan="3"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URQ012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  <a:tr h="395280"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개요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 gridSpan="3"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개인 포트폴리오 수정 버튼을 눌렀을 경우 나타나는 페이지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사용자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사회자 회원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개발자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송지은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055920">
                <a:tc gridSpan="4">
                  <a:txBody>
                    <a:bodyPr lIns="91080" rIns="9108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648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gridSpan="4"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2f5597"/>
                          </a:solidFill>
                          <a:latin typeface="맑은 고딕"/>
                          <a:ea typeface="굴림"/>
                        </a:rPr>
                        <a:t>*</a:t>
                      </a:r>
                      <a:r>
                        <a:rPr b="0" lang="ko-KR" sz="1000" spc="-1" strike="noStrike">
                          <a:solidFill>
                            <a:srgbClr val="2f5597"/>
                          </a:solidFill>
                          <a:latin typeface="맑은 고딕"/>
                          <a:ea typeface="굴림"/>
                        </a:rPr>
                        <a:t>화면설명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16000" indent="-21600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StarSymbol"/>
                        <a:buAutoNum type="arabicPeriod"/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바탕"/>
                        </a:rPr>
                        <a:t>마이페이지내 포트폴리오 메뉴 항목 표시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16000" indent="-21600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StarSymbol"/>
                        <a:buAutoNum type="arabicPeriod" startAt="2"/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바탕"/>
                        </a:rPr>
                        <a:t>등록한 포트폴리오 내용 자동 입력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16000" indent="-21600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StarSymbol"/>
                        <a:buAutoNum type="arabicPeriod" startAt="3"/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바탕"/>
                        </a:rPr>
                        <a:t>자격증 정보는 수정 불가능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16000" indent="-21600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StarSymbol"/>
                        <a:buAutoNum type="arabicPeriod" startAt="4"/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바탕"/>
                        </a:rPr>
                        <a:t>수정 버튼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2f5597"/>
                          </a:solidFill>
                          <a:latin typeface="맑은 고딕"/>
                          <a:ea typeface="굴림"/>
                        </a:rPr>
                        <a:t>*</a:t>
                      </a:r>
                      <a:r>
                        <a:rPr b="0" lang="ko-KR" sz="1000" spc="-1" strike="noStrike">
                          <a:solidFill>
                            <a:srgbClr val="2f5597"/>
                          </a:solidFill>
                          <a:latin typeface="맑은 고딕"/>
                          <a:ea typeface="굴림"/>
                        </a:rPr>
                        <a:t>특이사항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1224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</a:tbl>
          </a:graphicData>
        </a:graphic>
      </p:graphicFrame>
      <p:pic>
        <p:nvPicPr>
          <p:cNvPr id="645" name="그림 2" descr=""/>
          <p:cNvPicPr/>
          <p:nvPr/>
        </p:nvPicPr>
        <p:blipFill>
          <a:blip r:embed="rId1"/>
          <a:stretch/>
        </p:blipFill>
        <p:spPr>
          <a:xfrm>
            <a:off x="1923480" y="884520"/>
            <a:ext cx="4689000" cy="5762520"/>
          </a:xfrm>
          <a:prstGeom prst="rect">
            <a:avLst/>
          </a:prstGeom>
          <a:ln w="25400">
            <a:noFill/>
          </a:ln>
        </p:spPr>
      </p:pic>
      <p:sp>
        <p:nvSpPr>
          <p:cNvPr id="646" name="모서리가 둥근 직사각형 3"/>
          <p:cNvSpPr/>
          <p:nvPr/>
        </p:nvSpPr>
        <p:spPr>
          <a:xfrm>
            <a:off x="1923480" y="937080"/>
            <a:ext cx="140400" cy="138600"/>
          </a:xfrm>
          <a:prstGeom prst="roundRect">
            <a:avLst>
              <a:gd name="adj" fmla="val 16667"/>
            </a:avLst>
          </a:prstGeom>
          <a:solidFill>
            <a:srgbClr val="c55a11"/>
          </a:solidFill>
          <a:ln cap="rnd" w="9523">
            <a:solidFill>
              <a:srgbClr val="ffffff"/>
            </a:solidFill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126000" bIns="126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800" spc="-1" strike="noStrike">
                <a:solidFill>
                  <a:srgbClr val="ffffff"/>
                </a:solidFill>
                <a:latin typeface="맑은 고딕"/>
                <a:ea typeface="바탕"/>
              </a:rPr>
              <a:t>1</a:t>
            </a:r>
            <a:endParaRPr b="0" lang="en-US" sz="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647" name="모서리가 둥근 직사각형 4"/>
          <p:cNvSpPr/>
          <p:nvPr/>
        </p:nvSpPr>
        <p:spPr>
          <a:xfrm>
            <a:off x="2549160" y="937080"/>
            <a:ext cx="138600" cy="138600"/>
          </a:xfrm>
          <a:prstGeom prst="roundRect">
            <a:avLst>
              <a:gd name="adj" fmla="val 16667"/>
            </a:avLst>
          </a:prstGeom>
          <a:solidFill>
            <a:srgbClr val="c55a11"/>
          </a:solidFill>
          <a:ln cap="rnd" w="9523">
            <a:solidFill>
              <a:srgbClr val="ffffff"/>
            </a:solidFill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126000" bIns="126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800" spc="-1" strike="noStrike">
                <a:solidFill>
                  <a:srgbClr val="ffffff"/>
                </a:solidFill>
                <a:latin typeface="맑은 고딕"/>
                <a:ea typeface="바탕"/>
              </a:rPr>
              <a:t>2</a:t>
            </a:r>
            <a:endParaRPr b="0" lang="en-US" sz="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648" name="모서리가 둥근 직사각형 5"/>
          <p:cNvSpPr/>
          <p:nvPr/>
        </p:nvSpPr>
        <p:spPr>
          <a:xfrm>
            <a:off x="3144600" y="1670760"/>
            <a:ext cx="138600" cy="138600"/>
          </a:xfrm>
          <a:prstGeom prst="roundRect">
            <a:avLst>
              <a:gd name="adj" fmla="val 16667"/>
            </a:avLst>
          </a:prstGeom>
          <a:solidFill>
            <a:srgbClr val="c55a11"/>
          </a:solidFill>
          <a:ln cap="rnd" w="9523">
            <a:solidFill>
              <a:srgbClr val="ffffff"/>
            </a:solidFill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126000" bIns="126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800" spc="-1" strike="noStrike">
                <a:solidFill>
                  <a:srgbClr val="ffffff"/>
                </a:solidFill>
                <a:latin typeface="맑은 고딕"/>
                <a:ea typeface="바탕"/>
              </a:rPr>
              <a:t>3</a:t>
            </a:r>
            <a:endParaRPr b="0" lang="en-US" sz="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649" name="모서리가 둥근 직사각형 6"/>
          <p:cNvSpPr/>
          <p:nvPr/>
        </p:nvSpPr>
        <p:spPr>
          <a:xfrm>
            <a:off x="4269240" y="6149520"/>
            <a:ext cx="138600" cy="140400"/>
          </a:xfrm>
          <a:prstGeom prst="roundRect">
            <a:avLst>
              <a:gd name="adj" fmla="val 16667"/>
            </a:avLst>
          </a:prstGeom>
          <a:solidFill>
            <a:srgbClr val="c55a11"/>
          </a:solidFill>
          <a:ln cap="rnd" w="9523">
            <a:solidFill>
              <a:srgbClr val="ffffff"/>
            </a:solidFill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127440" bIns="127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800" spc="-1" strike="noStrike">
                <a:solidFill>
                  <a:srgbClr val="ffffff"/>
                </a:solidFill>
                <a:latin typeface="맑은 고딕"/>
                <a:ea typeface="바탕"/>
              </a:rPr>
              <a:t>4</a:t>
            </a:r>
            <a:endParaRPr b="0" lang="en-US" sz="800" spc="-1" strike="noStrike">
              <a:solidFill>
                <a:srgbClr val="000000"/>
              </a:solidFill>
              <a:latin typeface="맑은 고딕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50" name="표 1"/>
          <p:cNvGraphicFramePr/>
          <p:nvPr/>
        </p:nvGraphicFramePr>
        <p:xfrm>
          <a:off x="95400" y="69840"/>
          <a:ext cx="11991960" cy="6730560"/>
        </p:xfrm>
        <a:graphic>
          <a:graphicData uri="http://schemas.openxmlformats.org/drawingml/2006/table">
            <a:tbl>
              <a:tblPr/>
              <a:tblGrid>
                <a:gridCol w="816120"/>
                <a:gridCol w="3330360"/>
                <a:gridCol w="747720"/>
                <a:gridCol w="3657600"/>
                <a:gridCol w="851040"/>
                <a:gridCol w="1173600"/>
                <a:gridCol w="673200"/>
                <a:gridCol w="742680"/>
              </a:tblGrid>
              <a:tr h="279360"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화면 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ID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SAH-013-511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화면 명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사회자 고용관리 페이지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요구사항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ID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 gridSpan="3"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URQ013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  <a:tr h="395280"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개요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 gridSpan="3"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사회자 상세 포트폴리오에서 의뢰 버튼을 클릭했을 경우 나타날 페이지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사용자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업체회원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,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일반회원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개발자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송지은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055920">
                <a:tc gridSpan="4">
                  <a:txBody>
                    <a:bodyPr lIns="91080" rIns="9108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648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gridSpan="4"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2f5597"/>
                          </a:solidFill>
                          <a:latin typeface="맑은 고딕"/>
                          <a:ea typeface="굴림"/>
                        </a:rPr>
                        <a:t>*</a:t>
                      </a:r>
                      <a:r>
                        <a:rPr b="0" lang="ko-KR" sz="1000" spc="-1" strike="noStrike">
                          <a:solidFill>
                            <a:srgbClr val="2f5597"/>
                          </a:solidFill>
                          <a:latin typeface="맑은 고딕"/>
                          <a:ea typeface="굴림"/>
                        </a:rPr>
                        <a:t>화면설명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16000" indent="-21600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StarSymbol"/>
                        <a:buAutoNum type="arabicPeriod"/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의뢰 버튼을 누른 페이지의 사회자 이름 자동 입력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16000" indent="-21600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StarSymbol"/>
                        <a:buAutoNum type="arabicPeriod" startAt="2"/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의뢰자 이름 입력 폼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16000" indent="-21600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StarSymbol"/>
                        <a:buAutoNum type="arabicPeriod" startAt="3"/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행사유형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16000" indent="-21600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StarSymbol"/>
                        <a:buAutoNum type="arabicPeriod" startAt="4"/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의뢰하는 행사 정보 입력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16000" indent="-21600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StarSymbol"/>
                        <a:buAutoNum type="arabicPeriod" startAt="5"/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행사 날짜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(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날짜타입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)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16000" indent="-21600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StarSymbol"/>
                        <a:buAutoNum type="arabicPeriod" startAt="6"/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행사 시간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16000" indent="-21600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StarSymbol"/>
                        <a:buAutoNum type="arabicPeriod" startAt="7"/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섭외비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(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숫자타입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)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16000" indent="-21600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StarSymbol"/>
                        <a:buAutoNum type="arabicPeriod" startAt="8"/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취소버튼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16000" indent="-21600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StarSymbol"/>
                        <a:buAutoNum type="arabicPeriod" startAt="9"/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요청버튼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2f5597"/>
                          </a:solidFill>
                          <a:latin typeface="맑은 고딕"/>
                          <a:ea typeface="굴림"/>
                        </a:rPr>
                        <a:t>*</a:t>
                      </a:r>
                      <a:r>
                        <a:rPr b="0" lang="ko-KR" sz="1000" spc="-1" strike="noStrike">
                          <a:solidFill>
                            <a:srgbClr val="2f5597"/>
                          </a:solidFill>
                          <a:latin typeface="맑은 고딕"/>
                          <a:ea typeface="굴림"/>
                        </a:rPr>
                        <a:t>특이사항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16000" indent="-21600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StarSymbol"/>
                        <a:buAutoNum type="arabicPeriod"/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팝엽창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16000" indent="-21600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StarSymbol"/>
                        <a:buAutoNum type="arabicPeriod" startAt="2"/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취소버튼 클릭 시 팝업 제거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16000" indent="-21600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StarSymbol"/>
                        <a:buAutoNum type="arabicPeriod" startAt="3"/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요청버튼 클릭 시 사회자에게 의뢰 요청 보냄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1224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</a:tbl>
          </a:graphicData>
        </a:graphic>
      </p:graphicFrame>
      <p:pic>
        <p:nvPicPr>
          <p:cNvPr id="651" name="그림 2" descr=""/>
          <p:cNvPicPr/>
          <p:nvPr/>
        </p:nvPicPr>
        <p:blipFill>
          <a:blip r:embed="rId1"/>
          <a:stretch/>
        </p:blipFill>
        <p:spPr>
          <a:xfrm>
            <a:off x="227160" y="1180080"/>
            <a:ext cx="8319600" cy="5105160"/>
          </a:xfrm>
          <a:prstGeom prst="rect">
            <a:avLst/>
          </a:prstGeom>
          <a:ln w="25400">
            <a:noFill/>
          </a:ln>
        </p:spPr>
      </p:pic>
      <p:sp>
        <p:nvSpPr>
          <p:cNvPr id="652" name="모서리가 둥근 직사각형 3"/>
          <p:cNvSpPr/>
          <p:nvPr/>
        </p:nvSpPr>
        <p:spPr>
          <a:xfrm>
            <a:off x="2923920" y="2152080"/>
            <a:ext cx="262440" cy="262440"/>
          </a:xfrm>
          <a:prstGeom prst="roundRect">
            <a:avLst>
              <a:gd name="adj" fmla="val 16667"/>
            </a:avLst>
          </a:prstGeom>
          <a:solidFill>
            <a:srgbClr val="c55a11"/>
          </a:solidFill>
          <a:ln cap="rnd" w="9523">
            <a:solidFill>
              <a:srgbClr val="ffffff"/>
            </a:solidFill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ffffff"/>
                </a:solidFill>
                <a:latin typeface="맑은 고딕"/>
                <a:ea typeface="바탕"/>
              </a:rPr>
              <a:t>1</a:t>
            </a:r>
            <a:endParaRPr b="0" lang="en-US" sz="12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653" name="모서리가 둥근 직사각형 4"/>
          <p:cNvSpPr/>
          <p:nvPr/>
        </p:nvSpPr>
        <p:spPr>
          <a:xfrm>
            <a:off x="2923920" y="2723760"/>
            <a:ext cx="262440" cy="262440"/>
          </a:xfrm>
          <a:prstGeom prst="roundRect">
            <a:avLst>
              <a:gd name="adj" fmla="val 16667"/>
            </a:avLst>
          </a:prstGeom>
          <a:solidFill>
            <a:srgbClr val="c55a11"/>
          </a:solidFill>
          <a:ln cap="rnd" w="9523">
            <a:solidFill>
              <a:srgbClr val="ffffff"/>
            </a:solidFill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ffffff"/>
                </a:solidFill>
                <a:latin typeface="맑은 고딕"/>
                <a:ea typeface="바탕"/>
              </a:rPr>
              <a:t>2</a:t>
            </a:r>
            <a:endParaRPr b="0" lang="en-US" sz="12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654" name="모서리가 둥근 직사각형 5"/>
          <p:cNvSpPr/>
          <p:nvPr/>
        </p:nvSpPr>
        <p:spPr>
          <a:xfrm>
            <a:off x="2923920" y="3257280"/>
            <a:ext cx="262440" cy="262440"/>
          </a:xfrm>
          <a:prstGeom prst="roundRect">
            <a:avLst>
              <a:gd name="adj" fmla="val 16667"/>
            </a:avLst>
          </a:prstGeom>
          <a:solidFill>
            <a:srgbClr val="c55a11"/>
          </a:solidFill>
          <a:ln cap="rnd" w="9523">
            <a:solidFill>
              <a:srgbClr val="ffffff"/>
            </a:solidFill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ffffff"/>
                </a:solidFill>
                <a:latin typeface="맑은 고딕"/>
                <a:ea typeface="바탕"/>
              </a:rPr>
              <a:t>3</a:t>
            </a:r>
            <a:endParaRPr b="0" lang="en-US" sz="12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655" name="모서리가 둥근 직사각형 6"/>
          <p:cNvSpPr/>
          <p:nvPr/>
        </p:nvSpPr>
        <p:spPr>
          <a:xfrm>
            <a:off x="2923920" y="3964320"/>
            <a:ext cx="262440" cy="262440"/>
          </a:xfrm>
          <a:prstGeom prst="roundRect">
            <a:avLst>
              <a:gd name="adj" fmla="val 16667"/>
            </a:avLst>
          </a:prstGeom>
          <a:solidFill>
            <a:srgbClr val="c55a11"/>
          </a:solidFill>
          <a:ln cap="rnd" w="9523">
            <a:solidFill>
              <a:srgbClr val="ffffff"/>
            </a:solidFill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ffffff"/>
                </a:solidFill>
                <a:latin typeface="맑은 고딕"/>
                <a:ea typeface="바탕"/>
              </a:rPr>
              <a:t>4</a:t>
            </a:r>
            <a:endParaRPr b="0" lang="en-US" sz="12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656" name="모서리가 둥근 직사각형 7"/>
          <p:cNvSpPr/>
          <p:nvPr/>
        </p:nvSpPr>
        <p:spPr>
          <a:xfrm>
            <a:off x="2923920" y="4499280"/>
            <a:ext cx="262440" cy="262440"/>
          </a:xfrm>
          <a:prstGeom prst="roundRect">
            <a:avLst>
              <a:gd name="adj" fmla="val 16667"/>
            </a:avLst>
          </a:prstGeom>
          <a:solidFill>
            <a:srgbClr val="c55a11"/>
          </a:solidFill>
          <a:ln cap="rnd" w="9523">
            <a:solidFill>
              <a:srgbClr val="ffffff"/>
            </a:solidFill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ffffff"/>
                </a:solidFill>
                <a:latin typeface="맑은 고딕"/>
                <a:ea typeface="바탕"/>
              </a:rPr>
              <a:t>5</a:t>
            </a:r>
            <a:endParaRPr b="0" lang="en-US" sz="12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657" name="모서리가 둥근 직사각형 8"/>
          <p:cNvSpPr/>
          <p:nvPr/>
        </p:nvSpPr>
        <p:spPr>
          <a:xfrm>
            <a:off x="3359160" y="5031360"/>
            <a:ext cx="262440" cy="262440"/>
          </a:xfrm>
          <a:prstGeom prst="roundRect">
            <a:avLst>
              <a:gd name="adj" fmla="val 16667"/>
            </a:avLst>
          </a:prstGeom>
          <a:solidFill>
            <a:srgbClr val="c55a11"/>
          </a:solidFill>
          <a:ln cap="rnd" w="9523">
            <a:solidFill>
              <a:srgbClr val="ffffff"/>
            </a:solidFill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ffffff"/>
                </a:solidFill>
                <a:latin typeface="맑은 고딕"/>
                <a:ea typeface="바탕"/>
              </a:rPr>
              <a:t>6</a:t>
            </a:r>
            <a:endParaRPr b="0" lang="en-US" sz="12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658" name="모서리가 둥근 직사각형 9"/>
          <p:cNvSpPr/>
          <p:nvPr/>
        </p:nvSpPr>
        <p:spPr>
          <a:xfrm>
            <a:off x="4653360" y="5022000"/>
            <a:ext cx="262440" cy="264240"/>
          </a:xfrm>
          <a:prstGeom prst="roundRect">
            <a:avLst>
              <a:gd name="adj" fmla="val 16667"/>
            </a:avLst>
          </a:prstGeom>
          <a:solidFill>
            <a:srgbClr val="c55a11"/>
          </a:solidFill>
          <a:ln cap="rnd" w="9523">
            <a:solidFill>
              <a:srgbClr val="ffffff"/>
            </a:solidFill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ffffff"/>
                </a:solidFill>
                <a:latin typeface="맑은 고딕"/>
                <a:ea typeface="바탕"/>
              </a:rPr>
              <a:t>7</a:t>
            </a:r>
            <a:endParaRPr b="0" lang="en-US" sz="1200" spc="-1" strike="noStrike">
              <a:solidFill>
                <a:srgbClr val="000000"/>
              </a:solidFill>
              <a:latin typeface="맑은 고딕"/>
            </a:endParaRPr>
          </a:p>
        </p:txBody>
      </p:sp>
      <p:pic>
        <p:nvPicPr>
          <p:cNvPr id="659" name="그림 10" descr=""/>
          <p:cNvPicPr/>
          <p:nvPr/>
        </p:nvPicPr>
        <p:blipFill>
          <a:blip r:embed="rId2"/>
          <a:stretch/>
        </p:blipFill>
        <p:spPr>
          <a:xfrm>
            <a:off x="2123640" y="873720"/>
            <a:ext cx="4174200" cy="5848200"/>
          </a:xfrm>
          <a:prstGeom prst="rect">
            <a:avLst/>
          </a:prstGeom>
          <a:ln w="254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60" name="표 1"/>
          <p:cNvGraphicFramePr/>
          <p:nvPr/>
        </p:nvGraphicFramePr>
        <p:xfrm>
          <a:off x="95400" y="69840"/>
          <a:ext cx="11991960" cy="6730560"/>
        </p:xfrm>
        <a:graphic>
          <a:graphicData uri="http://schemas.openxmlformats.org/drawingml/2006/table">
            <a:tbl>
              <a:tblPr/>
              <a:tblGrid>
                <a:gridCol w="816120"/>
                <a:gridCol w="3330360"/>
                <a:gridCol w="747720"/>
                <a:gridCol w="3657600"/>
                <a:gridCol w="851040"/>
                <a:gridCol w="1173600"/>
                <a:gridCol w="673200"/>
                <a:gridCol w="742680"/>
              </a:tblGrid>
              <a:tr h="279360"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화면 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ID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SAH-014-512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화면 명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디자이너 상세 포트폴리오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요구사항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ID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 gridSpan="3"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URQ014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  <a:tr h="395280"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개요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 gridSpan="3"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조회하고 싶은 디자인을 눌렀을 때 나타나는 세부 디자인 정보 페이지에서 디자이너 상세 페이지 버튼을 클릭했을 경우 나타나는 페이지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사용자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전체회원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개발자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송지은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055920">
                <a:tc gridSpan="4">
                  <a:txBody>
                    <a:bodyPr lIns="91080" rIns="9108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648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gridSpan="4"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2f5597"/>
                          </a:solidFill>
                          <a:latin typeface="맑은 고딕"/>
                          <a:ea typeface="굴림"/>
                        </a:rPr>
                        <a:t>*</a:t>
                      </a:r>
                      <a:r>
                        <a:rPr b="0" lang="ko-KR" sz="1000" spc="-1" strike="noStrike">
                          <a:solidFill>
                            <a:srgbClr val="2f5597"/>
                          </a:solidFill>
                          <a:latin typeface="맑은 고딕"/>
                          <a:ea typeface="굴림"/>
                        </a:rPr>
                        <a:t>화면설명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16000" indent="-21600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StarSymbol"/>
                        <a:buAutoNum type="arabicPeriod"/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조회수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16000" indent="-21600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StarSymbol"/>
                        <a:buAutoNum type="arabicPeriod" startAt="2"/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좋아요 버튼 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/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좋아요 수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16000" indent="-21600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StarSymbol"/>
                        <a:buAutoNum type="arabicPeriod" startAt="3"/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디자이너 정보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(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프로필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,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이름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,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경력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,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한줄소개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)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16000" indent="-21600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StarSymbol"/>
                        <a:buAutoNum type="arabicPeriod" startAt="4"/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1:1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채팅 버튼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16000" indent="-21600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StarSymbol"/>
                        <a:buAutoNum type="arabicPeriod" startAt="5"/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신고하기 버튼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16000" indent="-21600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StarSymbol"/>
                        <a:buAutoNum type="arabicPeriod" startAt="6"/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우승횟수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16000" indent="-21600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StarSymbol"/>
                        <a:buAutoNum type="arabicPeriod" startAt="7"/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포트폴리오 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/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후기 카테고리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16000" indent="-21600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StarSymbol"/>
                        <a:buAutoNum type="arabicPeriod" startAt="8"/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수정 버튼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16000" indent="-21600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StarSymbol"/>
                        <a:buAutoNum type="arabicPeriod" startAt="9"/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삭제 버튼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16000" indent="-21600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StarSymbol"/>
                        <a:buAutoNum type="arabicPeriod" startAt="10"/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디자이너 상세 정보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16000" indent="-21600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StarSymbol"/>
                        <a:buAutoNum type="arabicPeriod" startAt="11"/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우승 디자인 표시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16000" indent="-21600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StarSymbol"/>
                        <a:buAutoNum type="arabicPeriod" startAt="12"/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대표 디자인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16000" indent="-21600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StarSymbol"/>
                        <a:buAutoNum type="arabicPeriod" startAt="13"/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디자인별 좋아요 수 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/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좋아요 버튼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16000" indent="-21600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StarSymbol"/>
                        <a:buAutoNum type="arabicPeriod" startAt="14"/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디자인 정렬 기준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16000" indent="-21600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StarSymbol"/>
                        <a:buAutoNum type="arabicPeriod" startAt="15"/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댓글 전체 리스트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16000" indent="-21600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StarSymbol"/>
                        <a:buAutoNum type="arabicPeriod" startAt="16"/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대댓글 정보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16000" indent="-21600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StarSymbol"/>
                        <a:buAutoNum type="arabicPeriod" startAt="17"/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댓글 입력 폼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16000" indent="-21600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StarSymbol"/>
                        <a:buAutoNum type="arabicPeriod" startAt="18"/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댓글 등록 버튼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2f5597"/>
                          </a:solidFill>
                          <a:latin typeface="맑은 고딕"/>
                          <a:ea typeface="굴림"/>
                        </a:rPr>
                        <a:t>*</a:t>
                      </a:r>
                      <a:r>
                        <a:rPr b="0" lang="ko-KR" sz="1000" spc="-1" strike="noStrike">
                          <a:solidFill>
                            <a:srgbClr val="2f5597"/>
                          </a:solidFill>
                          <a:latin typeface="맑은 고딕"/>
                          <a:ea typeface="굴림"/>
                        </a:rPr>
                        <a:t>특이사항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16000" indent="-21600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StarSymbol"/>
                        <a:buAutoNum type="arabicPeriod"/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후기탭 클릭 시 후기 페이지로 이동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16000" indent="-21600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StarSymbol"/>
                        <a:buAutoNum type="arabicPeriod" startAt="2"/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이미지 클릭 시 디자인 상세 조회 팝업창 나타남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16000" indent="-21600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StarSymbol"/>
                        <a:buAutoNum type="arabicPeriod" startAt="3"/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수정 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/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삭제는 작성한 회원 화면에만 나타남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16000" indent="-21600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StarSymbol"/>
                        <a:buAutoNum type="arabicPeriod" startAt="4"/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빈 하트를 누르면 채워진 하트로 바뀌고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,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채워진 하트를 누르면 빈 하트로 바뀐다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.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16000" indent="-21600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StarSymbol"/>
                        <a:buAutoNum type="arabicPeriod" startAt="5"/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1:1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대화 버튼 클릭시 채팅창 나타남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16000" indent="-21600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StarSymbol"/>
                        <a:buAutoNum type="arabicPeriod" startAt="6"/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신고하기 버튼 클릭시 신고 모달창 나타남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16000" indent="-21600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StarSymbol"/>
                        <a:buAutoNum type="arabicPeriod" startAt="7"/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디자이너에게 달린 전체 댓글 리스트 출력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16000" indent="-21600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StarSymbol"/>
                        <a:buAutoNum type="arabicPeriod" startAt="8"/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댓글 등록시 댓글 제일 아래에 출력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1224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</a:tbl>
          </a:graphicData>
        </a:graphic>
      </p:graphicFrame>
      <p:pic>
        <p:nvPicPr>
          <p:cNvPr id="661" name="그림 2" descr=""/>
          <p:cNvPicPr/>
          <p:nvPr/>
        </p:nvPicPr>
        <p:blipFill>
          <a:blip r:embed="rId1"/>
          <a:stretch/>
        </p:blipFill>
        <p:spPr>
          <a:xfrm>
            <a:off x="1585080" y="827640"/>
            <a:ext cx="5661000" cy="5810040"/>
          </a:xfrm>
          <a:prstGeom prst="rect">
            <a:avLst/>
          </a:prstGeom>
          <a:ln w="25400">
            <a:noFill/>
          </a:ln>
        </p:spPr>
      </p:pic>
      <p:sp>
        <p:nvSpPr>
          <p:cNvPr id="662" name="모서리가 둥근 직사각형 3"/>
          <p:cNvSpPr/>
          <p:nvPr/>
        </p:nvSpPr>
        <p:spPr>
          <a:xfrm>
            <a:off x="2979360" y="1415160"/>
            <a:ext cx="140400" cy="138600"/>
          </a:xfrm>
          <a:prstGeom prst="roundRect">
            <a:avLst>
              <a:gd name="adj" fmla="val 16667"/>
            </a:avLst>
          </a:prstGeom>
          <a:solidFill>
            <a:srgbClr val="c55a11"/>
          </a:solidFill>
          <a:ln cap="rnd" w="9523">
            <a:solidFill>
              <a:srgbClr val="ffffff"/>
            </a:solidFill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126000" bIns="126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800" spc="-1" strike="noStrike">
                <a:solidFill>
                  <a:srgbClr val="ffffff"/>
                </a:solidFill>
                <a:latin typeface="맑은 고딕"/>
                <a:ea typeface="바탕"/>
              </a:rPr>
              <a:t>2</a:t>
            </a:r>
            <a:endParaRPr b="0" lang="en-US" sz="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663" name="모서리가 둥근 직사각형 4"/>
          <p:cNvSpPr/>
          <p:nvPr/>
        </p:nvSpPr>
        <p:spPr>
          <a:xfrm>
            <a:off x="6162120" y="1648440"/>
            <a:ext cx="140400" cy="140400"/>
          </a:xfrm>
          <a:prstGeom prst="roundRect">
            <a:avLst>
              <a:gd name="adj" fmla="val 16667"/>
            </a:avLst>
          </a:prstGeom>
          <a:solidFill>
            <a:srgbClr val="c55a11"/>
          </a:solidFill>
          <a:ln cap="rnd" w="9523">
            <a:solidFill>
              <a:srgbClr val="ffffff"/>
            </a:solidFill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126720" bIns="12672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800" spc="-1" strike="noStrike">
                <a:solidFill>
                  <a:srgbClr val="ffffff"/>
                </a:solidFill>
                <a:latin typeface="맑은 고딕"/>
                <a:ea typeface="바탕"/>
              </a:rPr>
              <a:t>8</a:t>
            </a:r>
            <a:endParaRPr b="0" lang="en-US" sz="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664" name="모서리가 둥근 직사각형 5"/>
          <p:cNvSpPr/>
          <p:nvPr/>
        </p:nvSpPr>
        <p:spPr>
          <a:xfrm>
            <a:off x="2214000" y="1629360"/>
            <a:ext cx="140400" cy="138600"/>
          </a:xfrm>
          <a:prstGeom prst="roundRect">
            <a:avLst>
              <a:gd name="adj" fmla="val 16667"/>
            </a:avLst>
          </a:prstGeom>
          <a:solidFill>
            <a:srgbClr val="c55a11"/>
          </a:solidFill>
          <a:ln cap="rnd" w="9523">
            <a:solidFill>
              <a:srgbClr val="ffffff"/>
            </a:solidFill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126000" bIns="126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800" spc="-1" strike="noStrike">
                <a:solidFill>
                  <a:srgbClr val="ffffff"/>
                </a:solidFill>
                <a:latin typeface="맑은 고딕"/>
                <a:ea typeface="바탕"/>
              </a:rPr>
              <a:t>3</a:t>
            </a:r>
            <a:endParaRPr b="0" lang="en-US" sz="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665" name="모서리가 둥근 직사각형 6"/>
          <p:cNvSpPr/>
          <p:nvPr/>
        </p:nvSpPr>
        <p:spPr>
          <a:xfrm>
            <a:off x="1728000" y="2941560"/>
            <a:ext cx="140400" cy="138600"/>
          </a:xfrm>
          <a:prstGeom prst="roundRect">
            <a:avLst>
              <a:gd name="adj" fmla="val 16667"/>
            </a:avLst>
          </a:prstGeom>
          <a:solidFill>
            <a:srgbClr val="c55a11"/>
          </a:solidFill>
          <a:ln cap="rnd" w="9523">
            <a:solidFill>
              <a:srgbClr val="ffffff"/>
            </a:solidFill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126000" bIns="126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800" spc="-1" strike="noStrike">
                <a:solidFill>
                  <a:srgbClr val="ffffff"/>
                </a:solidFill>
                <a:latin typeface="맑은 고딕"/>
                <a:ea typeface="바탕"/>
              </a:rPr>
              <a:t>4</a:t>
            </a:r>
            <a:endParaRPr b="0" lang="en-US" sz="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666" name="모서리가 둥근 직사각형 7"/>
          <p:cNvSpPr/>
          <p:nvPr/>
        </p:nvSpPr>
        <p:spPr>
          <a:xfrm>
            <a:off x="1724760" y="3192480"/>
            <a:ext cx="140400" cy="140400"/>
          </a:xfrm>
          <a:prstGeom prst="roundRect">
            <a:avLst>
              <a:gd name="adj" fmla="val 16667"/>
            </a:avLst>
          </a:prstGeom>
          <a:solidFill>
            <a:srgbClr val="c55a11"/>
          </a:solidFill>
          <a:ln cap="rnd" w="9523">
            <a:solidFill>
              <a:srgbClr val="ffffff"/>
            </a:solidFill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126720" bIns="12672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800" spc="-1" strike="noStrike">
                <a:solidFill>
                  <a:srgbClr val="ffffff"/>
                </a:solidFill>
                <a:latin typeface="맑은 고딕"/>
                <a:ea typeface="바탕"/>
              </a:rPr>
              <a:t>5</a:t>
            </a:r>
            <a:endParaRPr b="0" lang="en-US" sz="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667" name="모서리가 둥근 직사각형 8"/>
          <p:cNvSpPr/>
          <p:nvPr/>
        </p:nvSpPr>
        <p:spPr>
          <a:xfrm>
            <a:off x="2250360" y="3573360"/>
            <a:ext cx="138600" cy="140400"/>
          </a:xfrm>
          <a:prstGeom prst="roundRect">
            <a:avLst>
              <a:gd name="adj" fmla="val 16667"/>
            </a:avLst>
          </a:prstGeom>
          <a:solidFill>
            <a:srgbClr val="c55a11"/>
          </a:solidFill>
          <a:ln cap="rnd" w="9523">
            <a:solidFill>
              <a:srgbClr val="ffffff"/>
            </a:solidFill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127440" bIns="127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800" spc="-1" strike="noStrike">
                <a:solidFill>
                  <a:srgbClr val="ffffff"/>
                </a:solidFill>
                <a:latin typeface="맑은 고딕"/>
                <a:ea typeface="바탕"/>
              </a:rPr>
              <a:t>6</a:t>
            </a:r>
            <a:endParaRPr b="0" lang="en-US" sz="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668" name="모서리가 둥근 직사각형 9"/>
          <p:cNvSpPr/>
          <p:nvPr/>
        </p:nvSpPr>
        <p:spPr>
          <a:xfrm>
            <a:off x="4212000" y="1713600"/>
            <a:ext cx="140400" cy="140400"/>
          </a:xfrm>
          <a:prstGeom prst="roundRect">
            <a:avLst>
              <a:gd name="adj" fmla="val 16667"/>
            </a:avLst>
          </a:prstGeom>
          <a:solidFill>
            <a:srgbClr val="c55a11"/>
          </a:solidFill>
          <a:ln cap="rnd" w="9523">
            <a:solidFill>
              <a:srgbClr val="ffffff"/>
            </a:solidFill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126720" bIns="12672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800" spc="-1" strike="noStrike">
                <a:solidFill>
                  <a:srgbClr val="ffffff"/>
                </a:solidFill>
                <a:latin typeface="맑은 고딕"/>
                <a:ea typeface="바탕"/>
              </a:rPr>
              <a:t>7</a:t>
            </a:r>
            <a:endParaRPr b="0" lang="en-US" sz="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669" name="모서리가 둥근 직사각형 10"/>
          <p:cNvSpPr/>
          <p:nvPr/>
        </p:nvSpPr>
        <p:spPr>
          <a:xfrm>
            <a:off x="1616760" y="1415160"/>
            <a:ext cx="140400" cy="138600"/>
          </a:xfrm>
          <a:prstGeom prst="roundRect">
            <a:avLst>
              <a:gd name="adj" fmla="val 16667"/>
            </a:avLst>
          </a:prstGeom>
          <a:solidFill>
            <a:srgbClr val="c55a11"/>
          </a:solidFill>
          <a:ln cap="rnd" w="9523">
            <a:solidFill>
              <a:srgbClr val="ffffff"/>
            </a:solidFill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126000" bIns="126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800" spc="-1" strike="noStrike">
                <a:solidFill>
                  <a:srgbClr val="ffffff"/>
                </a:solidFill>
                <a:latin typeface="맑은 고딕"/>
                <a:ea typeface="바탕"/>
              </a:rPr>
              <a:t>1</a:t>
            </a:r>
            <a:endParaRPr b="0" lang="en-US" sz="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670" name="모서리가 둥근 직사각형 11"/>
          <p:cNvSpPr/>
          <p:nvPr/>
        </p:nvSpPr>
        <p:spPr>
          <a:xfrm>
            <a:off x="6964200" y="1654920"/>
            <a:ext cx="140400" cy="140400"/>
          </a:xfrm>
          <a:prstGeom prst="roundRect">
            <a:avLst>
              <a:gd name="adj" fmla="val 16667"/>
            </a:avLst>
          </a:prstGeom>
          <a:solidFill>
            <a:srgbClr val="c55a11"/>
          </a:solidFill>
          <a:ln cap="rnd" w="9523">
            <a:solidFill>
              <a:srgbClr val="ffffff"/>
            </a:solidFill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126720" bIns="12672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800" spc="-1" strike="noStrike">
                <a:solidFill>
                  <a:srgbClr val="ffffff"/>
                </a:solidFill>
                <a:latin typeface="맑은 고딕"/>
                <a:ea typeface="바탕"/>
              </a:rPr>
              <a:t>9</a:t>
            </a:r>
            <a:endParaRPr b="0" lang="en-US" sz="800" spc="-1" strike="noStrike">
              <a:solidFill>
                <a:srgbClr val="000000"/>
              </a:solidFill>
              <a:latin typeface="맑은 고딕"/>
            </a:endParaRPr>
          </a:p>
        </p:txBody>
      </p:sp>
      <p:grpSp>
        <p:nvGrpSpPr>
          <p:cNvPr id="671" name="그룹 12"/>
          <p:cNvGrpSpPr/>
          <p:nvPr/>
        </p:nvGrpSpPr>
        <p:grpSpPr>
          <a:xfrm>
            <a:off x="3343320" y="1905840"/>
            <a:ext cx="299160" cy="214920"/>
            <a:chOff x="3343320" y="1905840"/>
            <a:chExt cx="299160" cy="214920"/>
          </a:xfrm>
        </p:grpSpPr>
        <p:sp>
          <p:nvSpPr>
            <p:cNvPr id="672" name="모서리가 둥근 직사각형 13"/>
            <p:cNvSpPr/>
            <p:nvPr/>
          </p:nvSpPr>
          <p:spPr>
            <a:xfrm>
              <a:off x="3424320" y="1944000"/>
              <a:ext cx="138600" cy="138600"/>
            </a:xfrm>
            <a:prstGeom prst="roundRect">
              <a:avLst>
                <a:gd name="adj" fmla="val 16667"/>
              </a:avLst>
            </a:prstGeom>
            <a:solidFill>
              <a:srgbClr val="c55a11"/>
            </a:solidFill>
            <a:ln cap="rnd" w="9523">
              <a:solidFill>
                <a:srgbClr val="ffffff"/>
              </a:solidFill>
              <a:round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126000" bIns="126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800" spc="-1" strike="noStrike">
                  <a:solidFill>
                    <a:srgbClr val="ffffff"/>
                  </a:solidFill>
                  <a:latin typeface="맑은 고딕"/>
                  <a:ea typeface="바탕"/>
                </a:rPr>
                <a:t> </a:t>
              </a:r>
              <a:endParaRPr b="0" lang="en-US" sz="800" spc="-1" strike="noStrike">
                <a:solidFill>
                  <a:srgbClr val="000000"/>
                </a:solidFill>
                <a:latin typeface="맑은 고딕"/>
              </a:endParaRPr>
            </a:p>
          </p:txBody>
        </p:sp>
        <p:sp>
          <p:nvSpPr>
            <p:cNvPr id="673" name="직사각형 14"/>
            <p:cNvSpPr/>
            <p:nvPr/>
          </p:nvSpPr>
          <p:spPr>
            <a:xfrm>
              <a:off x="3343320" y="1905840"/>
              <a:ext cx="299160" cy="214920"/>
            </a:xfrm>
            <a:prstGeom prst="rect">
              <a:avLst/>
            </a:prstGeom>
            <a:noFill/>
            <a:ln w="254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800" spc="-1" strike="noStrike">
                  <a:solidFill>
                    <a:srgbClr val="ffffff"/>
                  </a:solidFill>
                  <a:latin typeface="Arial"/>
                  <a:ea typeface="바탕"/>
                </a:rPr>
                <a:t>10</a:t>
              </a:r>
              <a:endParaRPr b="0" lang="en-US" sz="800" spc="-1" strike="noStrike">
                <a:solidFill>
                  <a:srgbClr val="000000"/>
                </a:solidFill>
                <a:latin typeface="맑은 고딕"/>
              </a:endParaRPr>
            </a:p>
          </p:txBody>
        </p:sp>
      </p:grpSp>
      <p:grpSp>
        <p:nvGrpSpPr>
          <p:cNvPr id="674" name="그룹 15"/>
          <p:cNvGrpSpPr/>
          <p:nvPr/>
        </p:nvGrpSpPr>
        <p:grpSpPr>
          <a:xfrm>
            <a:off x="3494160" y="4111920"/>
            <a:ext cx="299160" cy="213480"/>
            <a:chOff x="3494160" y="4111920"/>
            <a:chExt cx="299160" cy="213480"/>
          </a:xfrm>
        </p:grpSpPr>
        <p:sp>
          <p:nvSpPr>
            <p:cNvPr id="675" name="모서리가 둥근 직사각형 16"/>
            <p:cNvSpPr/>
            <p:nvPr/>
          </p:nvSpPr>
          <p:spPr>
            <a:xfrm>
              <a:off x="3573360" y="4148280"/>
              <a:ext cx="140400" cy="140400"/>
            </a:xfrm>
            <a:prstGeom prst="roundRect">
              <a:avLst>
                <a:gd name="adj" fmla="val 16667"/>
              </a:avLst>
            </a:prstGeom>
            <a:solidFill>
              <a:srgbClr val="c55a11"/>
            </a:solidFill>
            <a:ln cap="rnd" w="9523">
              <a:solidFill>
                <a:srgbClr val="ffffff"/>
              </a:solidFill>
              <a:round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126720" bIns="12672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800" spc="-1" strike="noStrike">
                  <a:solidFill>
                    <a:srgbClr val="ffffff"/>
                  </a:solidFill>
                  <a:latin typeface="맑은 고딕"/>
                  <a:ea typeface="바탕"/>
                </a:rPr>
                <a:t> </a:t>
              </a:r>
              <a:endParaRPr b="0" lang="en-US" sz="800" spc="-1" strike="noStrike">
                <a:solidFill>
                  <a:srgbClr val="000000"/>
                </a:solidFill>
                <a:latin typeface="맑은 고딕"/>
              </a:endParaRPr>
            </a:p>
          </p:txBody>
        </p:sp>
        <p:sp>
          <p:nvSpPr>
            <p:cNvPr id="676" name="직사각형 17"/>
            <p:cNvSpPr/>
            <p:nvPr/>
          </p:nvSpPr>
          <p:spPr>
            <a:xfrm>
              <a:off x="3494160" y="4111920"/>
              <a:ext cx="299160" cy="213480"/>
            </a:xfrm>
            <a:prstGeom prst="rect">
              <a:avLst/>
            </a:prstGeom>
            <a:noFill/>
            <a:ln w="254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800" spc="-1" strike="noStrike">
                  <a:solidFill>
                    <a:srgbClr val="ffffff"/>
                  </a:solidFill>
                  <a:latin typeface="Arial"/>
                  <a:ea typeface="바탕"/>
                </a:rPr>
                <a:t>11</a:t>
              </a:r>
              <a:endParaRPr b="0" lang="en-US" sz="800" spc="-1" strike="noStrike">
                <a:solidFill>
                  <a:srgbClr val="000000"/>
                </a:solidFill>
                <a:latin typeface="맑은 고딕"/>
              </a:endParaRPr>
            </a:p>
          </p:txBody>
        </p:sp>
      </p:grpSp>
      <p:grpSp>
        <p:nvGrpSpPr>
          <p:cNvPr id="677" name="그룹 18"/>
          <p:cNvGrpSpPr/>
          <p:nvPr/>
        </p:nvGrpSpPr>
        <p:grpSpPr>
          <a:xfrm>
            <a:off x="3521160" y="4351680"/>
            <a:ext cx="299160" cy="213480"/>
            <a:chOff x="3521160" y="4351680"/>
            <a:chExt cx="299160" cy="213480"/>
          </a:xfrm>
        </p:grpSpPr>
        <p:sp>
          <p:nvSpPr>
            <p:cNvPr id="678" name="모서리가 둥근 직사각형 19"/>
            <p:cNvSpPr/>
            <p:nvPr/>
          </p:nvSpPr>
          <p:spPr>
            <a:xfrm>
              <a:off x="3600360" y="4388400"/>
              <a:ext cx="138600" cy="140400"/>
            </a:xfrm>
            <a:prstGeom prst="roundRect">
              <a:avLst>
                <a:gd name="adj" fmla="val 16667"/>
              </a:avLst>
            </a:prstGeom>
            <a:solidFill>
              <a:srgbClr val="c55a11"/>
            </a:solidFill>
            <a:ln cap="rnd" w="9523">
              <a:solidFill>
                <a:srgbClr val="ffffff"/>
              </a:solidFill>
              <a:round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127440" bIns="12744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800" spc="-1" strike="noStrike">
                  <a:solidFill>
                    <a:srgbClr val="ffffff"/>
                  </a:solidFill>
                  <a:latin typeface="맑은 고딕"/>
                  <a:ea typeface="바탕"/>
                </a:rPr>
                <a:t> </a:t>
              </a:r>
              <a:endParaRPr b="0" lang="en-US" sz="800" spc="-1" strike="noStrike">
                <a:solidFill>
                  <a:srgbClr val="000000"/>
                </a:solidFill>
                <a:latin typeface="맑은 고딕"/>
              </a:endParaRPr>
            </a:p>
          </p:txBody>
        </p:sp>
        <p:sp>
          <p:nvSpPr>
            <p:cNvPr id="679" name="직사각형 20"/>
            <p:cNvSpPr/>
            <p:nvPr/>
          </p:nvSpPr>
          <p:spPr>
            <a:xfrm>
              <a:off x="3521160" y="4351680"/>
              <a:ext cx="299160" cy="213480"/>
            </a:xfrm>
            <a:prstGeom prst="rect">
              <a:avLst/>
            </a:prstGeom>
            <a:noFill/>
            <a:ln w="254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800" spc="-1" strike="noStrike">
                  <a:solidFill>
                    <a:srgbClr val="ffffff"/>
                  </a:solidFill>
                  <a:latin typeface="Arial"/>
                  <a:ea typeface="바탕"/>
                </a:rPr>
                <a:t>12</a:t>
              </a:r>
              <a:endParaRPr b="0" lang="en-US" sz="800" spc="-1" strike="noStrike">
                <a:solidFill>
                  <a:srgbClr val="000000"/>
                </a:solidFill>
                <a:latin typeface="맑은 고딕"/>
              </a:endParaRPr>
            </a:p>
          </p:txBody>
        </p:sp>
      </p:grpSp>
      <p:grpSp>
        <p:nvGrpSpPr>
          <p:cNvPr id="680" name="그룹 21"/>
          <p:cNvGrpSpPr/>
          <p:nvPr/>
        </p:nvGrpSpPr>
        <p:grpSpPr>
          <a:xfrm>
            <a:off x="4132440" y="4818600"/>
            <a:ext cx="299160" cy="214920"/>
            <a:chOff x="4132440" y="4818600"/>
            <a:chExt cx="299160" cy="214920"/>
          </a:xfrm>
        </p:grpSpPr>
        <p:sp>
          <p:nvSpPr>
            <p:cNvPr id="681" name="모서리가 둥근 직사각형 22"/>
            <p:cNvSpPr/>
            <p:nvPr/>
          </p:nvSpPr>
          <p:spPr>
            <a:xfrm>
              <a:off x="4212000" y="4856760"/>
              <a:ext cx="140400" cy="138600"/>
            </a:xfrm>
            <a:prstGeom prst="roundRect">
              <a:avLst>
                <a:gd name="adj" fmla="val 16667"/>
              </a:avLst>
            </a:prstGeom>
            <a:solidFill>
              <a:srgbClr val="c55a11"/>
            </a:solidFill>
            <a:ln cap="rnd" w="9523">
              <a:solidFill>
                <a:srgbClr val="ffffff"/>
              </a:solidFill>
              <a:round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126000" bIns="126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800" spc="-1" strike="noStrike">
                  <a:solidFill>
                    <a:srgbClr val="ffffff"/>
                  </a:solidFill>
                  <a:latin typeface="맑은 고딕"/>
                  <a:ea typeface="바탕"/>
                </a:rPr>
                <a:t> </a:t>
              </a:r>
              <a:endParaRPr b="0" lang="en-US" sz="800" spc="-1" strike="noStrike">
                <a:solidFill>
                  <a:srgbClr val="000000"/>
                </a:solidFill>
                <a:latin typeface="맑은 고딕"/>
              </a:endParaRPr>
            </a:p>
          </p:txBody>
        </p:sp>
        <p:sp>
          <p:nvSpPr>
            <p:cNvPr id="682" name="직사각형 23"/>
            <p:cNvSpPr/>
            <p:nvPr/>
          </p:nvSpPr>
          <p:spPr>
            <a:xfrm>
              <a:off x="4132440" y="4818600"/>
              <a:ext cx="299160" cy="214920"/>
            </a:xfrm>
            <a:prstGeom prst="rect">
              <a:avLst/>
            </a:prstGeom>
            <a:noFill/>
            <a:ln w="254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800" spc="-1" strike="noStrike">
                  <a:solidFill>
                    <a:srgbClr val="ffffff"/>
                  </a:solidFill>
                  <a:latin typeface="Arial"/>
                  <a:ea typeface="바탕"/>
                </a:rPr>
                <a:t>13</a:t>
              </a:r>
              <a:endParaRPr b="0" lang="en-US" sz="800" spc="-1" strike="noStrike">
                <a:solidFill>
                  <a:srgbClr val="000000"/>
                </a:solidFill>
                <a:latin typeface="맑은 고딕"/>
              </a:endParaRPr>
            </a:p>
          </p:txBody>
        </p:sp>
      </p:grpSp>
      <p:grpSp>
        <p:nvGrpSpPr>
          <p:cNvPr id="683" name="그룹 24"/>
          <p:cNvGrpSpPr/>
          <p:nvPr/>
        </p:nvGrpSpPr>
        <p:grpSpPr>
          <a:xfrm>
            <a:off x="6222600" y="3841920"/>
            <a:ext cx="299160" cy="213480"/>
            <a:chOff x="6222600" y="3841920"/>
            <a:chExt cx="299160" cy="213480"/>
          </a:xfrm>
        </p:grpSpPr>
        <p:sp>
          <p:nvSpPr>
            <p:cNvPr id="684" name="모서리가 둥근 직사각형 25"/>
            <p:cNvSpPr/>
            <p:nvPr/>
          </p:nvSpPr>
          <p:spPr>
            <a:xfrm>
              <a:off x="6302160" y="3878280"/>
              <a:ext cx="140400" cy="140400"/>
            </a:xfrm>
            <a:prstGeom prst="roundRect">
              <a:avLst>
                <a:gd name="adj" fmla="val 16667"/>
              </a:avLst>
            </a:prstGeom>
            <a:solidFill>
              <a:srgbClr val="c55a11"/>
            </a:solidFill>
            <a:ln cap="rnd" w="9523">
              <a:solidFill>
                <a:srgbClr val="ffffff"/>
              </a:solidFill>
              <a:round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126720" bIns="12672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800" spc="-1" strike="noStrike">
                  <a:solidFill>
                    <a:srgbClr val="ffffff"/>
                  </a:solidFill>
                  <a:latin typeface="맑은 고딕"/>
                  <a:ea typeface="바탕"/>
                </a:rPr>
                <a:t> </a:t>
              </a:r>
              <a:endParaRPr b="0" lang="en-US" sz="800" spc="-1" strike="noStrike">
                <a:solidFill>
                  <a:srgbClr val="000000"/>
                </a:solidFill>
                <a:latin typeface="맑은 고딕"/>
              </a:endParaRPr>
            </a:p>
          </p:txBody>
        </p:sp>
        <p:sp>
          <p:nvSpPr>
            <p:cNvPr id="685" name="직사각형 26"/>
            <p:cNvSpPr/>
            <p:nvPr/>
          </p:nvSpPr>
          <p:spPr>
            <a:xfrm>
              <a:off x="6222600" y="3841920"/>
              <a:ext cx="299160" cy="213480"/>
            </a:xfrm>
            <a:prstGeom prst="rect">
              <a:avLst/>
            </a:prstGeom>
            <a:noFill/>
            <a:ln w="254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800" spc="-1" strike="noStrike">
                  <a:solidFill>
                    <a:srgbClr val="ffffff"/>
                  </a:solidFill>
                  <a:latin typeface="Arial"/>
                  <a:ea typeface="바탕"/>
                </a:rPr>
                <a:t>14</a:t>
              </a:r>
              <a:endParaRPr b="0" lang="en-US" sz="800" spc="-1" strike="noStrike">
                <a:solidFill>
                  <a:srgbClr val="000000"/>
                </a:solidFill>
                <a:latin typeface="맑은 고딕"/>
              </a:endParaRPr>
            </a:p>
          </p:txBody>
        </p:sp>
      </p:grpSp>
      <p:grpSp>
        <p:nvGrpSpPr>
          <p:cNvPr id="686" name="그룹 27"/>
          <p:cNvGrpSpPr/>
          <p:nvPr/>
        </p:nvGrpSpPr>
        <p:grpSpPr>
          <a:xfrm>
            <a:off x="3400200" y="5412600"/>
            <a:ext cx="299160" cy="213480"/>
            <a:chOff x="3400200" y="5412600"/>
            <a:chExt cx="299160" cy="213480"/>
          </a:xfrm>
        </p:grpSpPr>
        <p:sp>
          <p:nvSpPr>
            <p:cNvPr id="687" name="모서리가 둥근 직사각형 28"/>
            <p:cNvSpPr/>
            <p:nvPr/>
          </p:nvSpPr>
          <p:spPr>
            <a:xfrm>
              <a:off x="3479760" y="5449320"/>
              <a:ext cx="138600" cy="140400"/>
            </a:xfrm>
            <a:prstGeom prst="roundRect">
              <a:avLst>
                <a:gd name="adj" fmla="val 16667"/>
              </a:avLst>
            </a:prstGeom>
            <a:solidFill>
              <a:srgbClr val="c55a11"/>
            </a:solidFill>
            <a:ln cap="rnd" w="9523">
              <a:solidFill>
                <a:srgbClr val="ffffff"/>
              </a:solidFill>
              <a:round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127440" bIns="12744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800" spc="-1" strike="noStrike">
                  <a:solidFill>
                    <a:srgbClr val="ffffff"/>
                  </a:solidFill>
                  <a:latin typeface="맑은 고딕"/>
                  <a:ea typeface="바탕"/>
                </a:rPr>
                <a:t> </a:t>
              </a:r>
              <a:endParaRPr b="0" lang="en-US" sz="800" spc="-1" strike="noStrike">
                <a:solidFill>
                  <a:srgbClr val="000000"/>
                </a:solidFill>
                <a:latin typeface="맑은 고딕"/>
              </a:endParaRPr>
            </a:p>
          </p:txBody>
        </p:sp>
        <p:sp>
          <p:nvSpPr>
            <p:cNvPr id="688" name="직사각형 29"/>
            <p:cNvSpPr/>
            <p:nvPr/>
          </p:nvSpPr>
          <p:spPr>
            <a:xfrm>
              <a:off x="3400200" y="5412600"/>
              <a:ext cx="299160" cy="213480"/>
            </a:xfrm>
            <a:prstGeom prst="rect">
              <a:avLst/>
            </a:prstGeom>
            <a:noFill/>
            <a:ln w="254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800" spc="-1" strike="noStrike">
                  <a:solidFill>
                    <a:srgbClr val="ffffff"/>
                  </a:solidFill>
                  <a:latin typeface="Arial"/>
                  <a:ea typeface="바탕"/>
                </a:rPr>
                <a:t>15</a:t>
              </a:r>
              <a:endParaRPr b="0" lang="en-US" sz="800" spc="-1" strike="noStrike">
                <a:solidFill>
                  <a:srgbClr val="000000"/>
                </a:solidFill>
                <a:latin typeface="맑은 고딕"/>
              </a:endParaRPr>
            </a:p>
          </p:txBody>
        </p:sp>
      </p:grpSp>
      <p:grpSp>
        <p:nvGrpSpPr>
          <p:cNvPr id="689" name="그룹 30"/>
          <p:cNvGrpSpPr/>
          <p:nvPr/>
        </p:nvGrpSpPr>
        <p:grpSpPr>
          <a:xfrm>
            <a:off x="3424320" y="5665320"/>
            <a:ext cx="297360" cy="214920"/>
            <a:chOff x="3424320" y="5665320"/>
            <a:chExt cx="297360" cy="214920"/>
          </a:xfrm>
        </p:grpSpPr>
        <p:sp>
          <p:nvSpPr>
            <p:cNvPr id="690" name="모서리가 둥근 직사각형 31"/>
            <p:cNvSpPr/>
            <p:nvPr/>
          </p:nvSpPr>
          <p:spPr>
            <a:xfrm>
              <a:off x="3503520" y="5703120"/>
              <a:ext cx="138600" cy="138600"/>
            </a:xfrm>
            <a:prstGeom prst="roundRect">
              <a:avLst>
                <a:gd name="adj" fmla="val 16667"/>
              </a:avLst>
            </a:prstGeom>
            <a:solidFill>
              <a:srgbClr val="c55a11"/>
            </a:solidFill>
            <a:ln cap="rnd" w="9523">
              <a:solidFill>
                <a:srgbClr val="ffffff"/>
              </a:solidFill>
              <a:round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126000" bIns="126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800" spc="-1" strike="noStrike">
                  <a:solidFill>
                    <a:srgbClr val="ffffff"/>
                  </a:solidFill>
                  <a:latin typeface="맑은 고딕"/>
                  <a:ea typeface="바탕"/>
                </a:rPr>
                <a:t> </a:t>
              </a:r>
              <a:endParaRPr b="0" lang="en-US" sz="800" spc="-1" strike="noStrike">
                <a:solidFill>
                  <a:srgbClr val="000000"/>
                </a:solidFill>
                <a:latin typeface="맑은 고딕"/>
              </a:endParaRPr>
            </a:p>
          </p:txBody>
        </p:sp>
        <p:sp>
          <p:nvSpPr>
            <p:cNvPr id="691" name="직사각형 32"/>
            <p:cNvSpPr/>
            <p:nvPr/>
          </p:nvSpPr>
          <p:spPr>
            <a:xfrm>
              <a:off x="3424320" y="5665320"/>
              <a:ext cx="297360" cy="214920"/>
            </a:xfrm>
            <a:prstGeom prst="rect">
              <a:avLst/>
            </a:prstGeom>
            <a:noFill/>
            <a:ln w="254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800" spc="-1" strike="noStrike">
                  <a:solidFill>
                    <a:srgbClr val="ffffff"/>
                  </a:solidFill>
                  <a:latin typeface="Arial"/>
                  <a:ea typeface="바탕"/>
                </a:rPr>
                <a:t>16</a:t>
              </a:r>
              <a:endParaRPr b="0" lang="en-US" sz="800" spc="-1" strike="noStrike">
                <a:solidFill>
                  <a:srgbClr val="000000"/>
                </a:solidFill>
                <a:latin typeface="맑은 고딕"/>
              </a:endParaRPr>
            </a:p>
          </p:txBody>
        </p:sp>
      </p:grpSp>
      <p:grpSp>
        <p:nvGrpSpPr>
          <p:cNvPr id="692" name="그룹 33"/>
          <p:cNvGrpSpPr/>
          <p:nvPr/>
        </p:nvGrpSpPr>
        <p:grpSpPr>
          <a:xfrm>
            <a:off x="3440160" y="5936760"/>
            <a:ext cx="299160" cy="213480"/>
            <a:chOff x="3440160" y="5936760"/>
            <a:chExt cx="299160" cy="213480"/>
          </a:xfrm>
        </p:grpSpPr>
        <p:sp>
          <p:nvSpPr>
            <p:cNvPr id="693" name="모서리가 둥근 직사각형 34"/>
            <p:cNvSpPr/>
            <p:nvPr/>
          </p:nvSpPr>
          <p:spPr>
            <a:xfrm>
              <a:off x="3521160" y="5973120"/>
              <a:ext cx="138600" cy="140400"/>
            </a:xfrm>
            <a:prstGeom prst="roundRect">
              <a:avLst>
                <a:gd name="adj" fmla="val 16667"/>
              </a:avLst>
            </a:prstGeom>
            <a:solidFill>
              <a:srgbClr val="c55a11"/>
            </a:solidFill>
            <a:ln cap="rnd" w="9523">
              <a:solidFill>
                <a:srgbClr val="ffffff"/>
              </a:solidFill>
              <a:round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127440" bIns="12744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800" spc="-1" strike="noStrike">
                  <a:solidFill>
                    <a:srgbClr val="ffffff"/>
                  </a:solidFill>
                  <a:latin typeface="맑은 고딕"/>
                  <a:ea typeface="바탕"/>
                </a:rPr>
                <a:t> </a:t>
              </a:r>
              <a:endParaRPr b="0" lang="en-US" sz="800" spc="-1" strike="noStrike">
                <a:solidFill>
                  <a:srgbClr val="000000"/>
                </a:solidFill>
                <a:latin typeface="맑은 고딕"/>
              </a:endParaRPr>
            </a:p>
          </p:txBody>
        </p:sp>
        <p:sp>
          <p:nvSpPr>
            <p:cNvPr id="694" name="직사각형 35"/>
            <p:cNvSpPr/>
            <p:nvPr/>
          </p:nvSpPr>
          <p:spPr>
            <a:xfrm>
              <a:off x="3440160" y="5936760"/>
              <a:ext cx="299160" cy="213480"/>
            </a:xfrm>
            <a:prstGeom prst="rect">
              <a:avLst/>
            </a:prstGeom>
            <a:noFill/>
            <a:ln w="254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800" spc="-1" strike="noStrike">
                  <a:solidFill>
                    <a:srgbClr val="ffffff"/>
                  </a:solidFill>
                  <a:latin typeface="Arial"/>
                  <a:ea typeface="바탕"/>
                </a:rPr>
                <a:t>17</a:t>
              </a:r>
              <a:endParaRPr b="0" lang="en-US" sz="800" spc="-1" strike="noStrike">
                <a:solidFill>
                  <a:srgbClr val="000000"/>
                </a:solidFill>
                <a:latin typeface="맑은 고딕"/>
              </a:endParaRPr>
            </a:p>
          </p:txBody>
        </p:sp>
      </p:grpSp>
      <p:grpSp>
        <p:nvGrpSpPr>
          <p:cNvPr id="695" name="그룹 36"/>
          <p:cNvGrpSpPr/>
          <p:nvPr/>
        </p:nvGrpSpPr>
        <p:grpSpPr>
          <a:xfrm>
            <a:off x="6292440" y="5965200"/>
            <a:ext cx="299160" cy="214920"/>
            <a:chOff x="6292440" y="5965200"/>
            <a:chExt cx="299160" cy="214920"/>
          </a:xfrm>
        </p:grpSpPr>
        <p:sp>
          <p:nvSpPr>
            <p:cNvPr id="696" name="모서리가 둥근 직사각형 37"/>
            <p:cNvSpPr/>
            <p:nvPr/>
          </p:nvSpPr>
          <p:spPr>
            <a:xfrm>
              <a:off x="6372000" y="6003360"/>
              <a:ext cx="140400" cy="138600"/>
            </a:xfrm>
            <a:prstGeom prst="roundRect">
              <a:avLst>
                <a:gd name="adj" fmla="val 16667"/>
              </a:avLst>
            </a:prstGeom>
            <a:solidFill>
              <a:srgbClr val="c55a11"/>
            </a:solidFill>
            <a:ln cap="rnd" w="9523">
              <a:solidFill>
                <a:srgbClr val="ffffff"/>
              </a:solidFill>
              <a:round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126000" bIns="126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800" spc="-1" strike="noStrike">
                  <a:solidFill>
                    <a:srgbClr val="ffffff"/>
                  </a:solidFill>
                  <a:latin typeface="맑은 고딕"/>
                  <a:ea typeface="바탕"/>
                </a:rPr>
                <a:t> </a:t>
              </a:r>
              <a:endParaRPr b="0" lang="en-US" sz="800" spc="-1" strike="noStrike">
                <a:solidFill>
                  <a:srgbClr val="000000"/>
                </a:solidFill>
                <a:latin typeface="맑은 고딕"/>
              </a:endParaRPr>
            </a:p>
          </p:txBody>
        </p:sp>
        <p:sp>
          <p:nvSpPr>
            <p:cNvPr id="697" name="직사각형 38"/>
            <p:cNvSpPr/>
            <p:nvPr/>
          </p:nvSpPr>
          <p:spPr>
            <a:xfrm>
              <a:off x="6292440" y="5965200"/>
              <a:ext cx="299160" cy="214920"/>
            </a:xfrm>
            <a:prstGeom prst="rect">
              <a:avLst/>
            </a:prstGeom>
            <a:noFill/>
            <a:ln w="254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800" spc="-1" strike="noStrike">
                  <a:solidFill>
                    <a:srgbClr val="ffffff"/>
                  </a:solidFill>
                  <a:latin typeface="Arial"/>
                  <a:ea typeface="바탕"/>
                </a:rPr>
                <a:t>18</a:t>
              </a:r>
              <a:endParaRPr b="0" lang="en-US" sz="800" spc="-1" strike="noStrike">
                <a:solidFill>
                  <a:srgbClr val="000000"/>
                </a:solidFill>
                <a:latin typeface="맑은 고딕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2" name="표 2"/>
          <p:cNvGraphicFramePr/>
          <p:nvPr/>
        </p:nvGraphicFramePr>
        <p:xfrm>
          <a:off x="97200" y="71280"/>
          <a:ext cx="11990160" cy="6710040"/>
        </p:xfrm>
        <a:graphic>
          <a:graphicData uri="http://schemas.openxmlformats.org/drawingml/2006/table">
            <a:tbl>
              <a:tblPr/>
              <a:tblGrid>
                <a:gridCol w="815760"/>
                <a:gridCol w="3329640"/>
                <a:gridCol w="747360"/>
                <a:gridCol w="3657600"/>
                <a:gridCol w="852120"/>
                <a:gridCol w="1173240"/>
                <a:gridCol w="672840"/>
                <a:gridCol w="741960"/>
              </a:tblGrid>
              <a:tr h="26028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함초롬돋움"/>
                        </a:rPr>
                        <a:t>화면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함초롬돋움"/>
                        </a:rPr>
                        <a:t> 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함초롬돋움"/>
                        </a:rPr>
                        <a:t>ID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함초롬돋움"/>
                        </a:rPr>
                        <a:t>SAH002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함초롬돋움"/>
                        </a:rPr>
                        <a:t>화면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함초롬돋움"/>
                        </a:rPr>
                        <a:t> 명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함초롬돋움"/>
                        </a:rPr>
                        <a:t>로그인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함초롬돋움"/>
                        </a:rPr>
                        <a:t>요구사항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함초롬돋움"/>
                        </a:rPr>
                        <a:t>ID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 gridSpan="3"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함초롬돋움"/>
                        </a:rPr>
                        <a:t>URQ002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  <a:tr h="29628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함초롬돋움"/>
                        </a:rPr>
                        <a:t>개요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 gridSpan="3"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함초롬돋움"/>
                        </a:rPr>
                        <a:t>로그인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함초롬돋움"/>
                        </a:rPr>
                        <a:t> 화면과 아이디찾기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함초롬돋움"/>
                        </a:rPr>
                        <a:t>/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함초롬돋움"/>
                        </a:rPr>
                        <a:t>비밀번호 찾기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함초롬돋움"/>
                        </a:rPr>
                        <a:t>사용자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함초롬돋움"/>
                        </a:rPr>
                        <a:t>전체회원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함초롬돋움"/>
                        </a:rPr>
                        <a:t>개발자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함초롬돋움"/>
                        </a:rPr>
                        <a:t>천세훈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153480">
                <a:tc gridSpan="4">
                  <a:txBody>
                    <a:bodyPr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gridSpan="4"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맑은 고딕"/>
                          <a:ea typeface="함초롬돋움"/>
                        </a:rPr>
                        <a:t>*</a:t>
                      </a:r>
                      <a:r>
                        <a:rPr b="0" lang="ko-KR" sz="1000" spc="-1" strike="noStrike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맑은 고딕"/>
                          <a:ea typeface="함초롬돋움"/>
                        </a:rPr>
                        <a:t>화면설명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함초롬돋움"/>
                        </a:rPr>
                        <a:t>1.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함초롬돋움"/>
                        </a:rPr>
                        <a:t>로그인 후 세션에 사용자 정보 저장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함초롬돋움"/>
                        </a:rPr>
                        <a:t>2.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함초롬돋움"/>
                        </a:rPr>
                        <a:t>쿠키에 로그인 정보를 저장하여 자동로그인 지원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함초롬돋움"/>
                        </a:rPr>
                        <a:t>3.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함초롬돋움"/>
                        </a:rPr>
                        <a:t>아이디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함초롬돋움"/>
                        </a:rPr>
                        <a:t>/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함초롬돋움"/>
                        </a:rPr>
                        <a:t>비밀번호 찾기를 누르면 하단의 폼 등장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함초롬돋움"/>
                        </a:rPr>
                        <a:t>4.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함초롬돋움"/>
                        </a:rPr>
                        <a:t>아이디 조회 시 팝업창으로 아이디 조회 가능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함초롬돋움"/>
                        </a:rPr>
                        <a:t>(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함초롬돋움"/>
                        </a:rPr>
                        <a:t>일부문자 숨김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함초롬돋움"/>
                        </a:rPr>
                        <a:t>)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함초롬돋움"/>
                        </a:rPr>
                        <a:t>5.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함초롬돋움"/>
                        </a:rPr>
                        <a:t>비밀번호 조회 시 등록된 이메일로 임시비밀번호 발송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함초롬돋움"/>
                        </a:rPr>
                        <a:t>6.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함초롬돋움"/>
                        </a:rPr>
                        <a:t>간편 로그인 기능 제공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함초롬돋움"/>
                        </a:rPr>
                        <a:t>(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함초롬돋움"/>
                        </a:rPr>
                        <a:t>카카오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함초롬돋움"/>
                        </a:rPr>
                        <a:t>,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함초롬돋움"/>
                        </a:rPr>
                        <a:t>네이버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함초롬돋움"/>
                        </a:rPr>
                        <a:t>,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함초롬돋움"/>
                        </a:rPr>
                        <a:t>페이스북 등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함초롬돋움"/>
                        </a:rPr>
                        <a:t>)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맑은 고딕"/>
                          <a:ea typeface="함초롬돋움"/>
                        </a:rPr>
                        <a:t>*</a:t>
                      </a:r>
                      <a:r>
                        <a:rPr b="0" lang="ko-KR" sz="1000" spc="-1" strike="noStrike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맑은 고딕"/>
                          <a:ea typeface="함초롬돋움"/>
                        </a:rPr>
                        <a:t>특이사항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</a:tbl>
          </a:graphicData>
        </a:graphic>
      </p:graphicFrame>
      <p:pic>
        <p:nvPicPr>
          <p:cNvPr id="313" name="slide4_picture1" descr=""/>
          <p:cNvPicPr/>
          <p:nvPr/>
        </p:nvPicPr>
        <p:blipFill>
          <a:blip r:embed="rId1"/>
          <a:stretch/>
        </p:blipFill>
        <p:spPr>
          <a:xfrm>
            <a:off x="1488960" y="646920"/>
            <a:ext cx="5642280" cy="6051240"/>
          </a:xfrm>
          <a:prstGeom prst="rect">
            <a:avLst/>
          </a:prstGeom>
          <a:ln w="0">
            <a:noFill/>
          </a:ln>
        </p:spPr>
      </p:pic>
      <p:sp>
        <p:nvSpPr>
          <p:cNvPr id="314" name="slide4_shape1"/>
          <p:cNvSpPr/>
          <p:nvPr/>
        </p:nvSpPr>
        <p:spPr>
          <a:xfrm>
            <a:off x="4668480" y="1730520"/>
            <a:ext cx="184320" cy="184320"/>
          </a:xfrm>
          <a:prstGeom prst="round1Rect">
            <a:avLst>
              <a:gd name="adj" fmla="val 16667"/>
            </a:avLst>
          </a:prstGeom>
          <a:solidFill>
            <a:srgbClr val="ed7d31"/>
          </a:solidFill>
          <a:ln>
            <a:solidFill>
              <a:srgbClr val="ae5a2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chemeClr val="lt1"/>
                </a:solidFill>
                <a:latin typeface="맑은 고딕"/>
                <a:ea typeface="맑은 고딕"/>
              </a:rPr>
              <a:t>1</a:t>
            </a:r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15" name="slide4_shape2"/>
          <p:cNvSpPr/>
          <p:nvPr/>
        </p:nvSpPr>
        <p:spPr>
          <a:xfrm>
            <a:off x="3293280" y="1812960"/>
            <a:ext cx="184320" cy="184320"/>
          </a:xfrm>
          <a:prstGeom prst="round1Rect">
            <a:avLst>
              <a:gd name="adj" fmla="val 16667"/>
            </a:avLst>
          </a:prstGeom>
          <a:solidFill>
            <a:srgbClr val="ed7d31"/>
          </a:solidFill>
          <a:ln>
            <a:solidFill>
              <a:srgbClr val="ae5a2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chemeClr val="lt1"/>
                </a:solidFill>
                <a:latin typeface="맑은 고딕"/>
                <a:ea typeface="맑은 고딕"/>
              </a:rPr>
              <a:t>2</a:t>
            </a:r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16" name="slide4_shape3"/>
          <p:cNvSpPr/>
          <p:nvPr/>
        </p:nvSpPr>
        <p:spPr>
          <a:xfrm>
            <a:off x="5502240" y="2314080"/>
            <a:ext cx="184320" cy="184320"/>
          </a:xfrm>
          <a:prstGeom prst="round1Rect">
            <a:avLst>
              <a:gd name="adj" fmla="val 16667"/>
            </a:avLst>
          </a:prstGeom>
          <a:solidFill>
            <a:srgbClr val="ed7d31"/>
          </a:solidFill>
          <a:ln>
            <a:solidFill>
              <a:srgbClr val="ae5a2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chemeClr val="lt1"/>
                </a:solidFill>
                <a:latin typeface="맑은 고딕"/>
                <a:ea typeface="맑은 고딕"/>
              </a:rPr>
              <a:t>3</a:t>
            </a:r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17" name="slide4_shape4"/>
          <p:cNvSpPr/>
          <p:nvPr/>
        </p:nvSpPr>
        <p:spPr>
          <a:xfrm>
            <a:off x="5508720" y="3430440"/>
            <a:ext cx="184320" cy="184320"/>
          </a:xfrm>
          <a:prstGeom prst="round1Rect">
            <a:avLst>
              <a:gd name="adj" fmla="val 16667"/>
            </a:avLst>
          </a:prstGeom>
          <a:solidFill>
            <a:srgbClr val="ed7d31"/>
          </a:solidFill>
          <a:ln>
            <a:solidFill>
              <a:srgbClr val="ae5a2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chemeClr val="lt1"/>
                </a:solidFill>
                <a:latin typeface="맑은 고딕"/>
                <a:ea typeface="맑은 고딕"/>
              </a:rPr>
              <a:t>4</a:t>
            </a:r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18" name="slide4_shape5"/>
          <p:cNvSpPr/>
          <p:nvPr/>
        </p:nvSpPr>
        <p:spPr>
          <a:xfrm>
            <a:off x="5504040" y="5069160"/>
            <a:ext cx="184320" cy="184320"/>
          </a:xfrm>
          <a:prstGeom prst="round1Rect">
            <a:avLst>
              <a:gd name="adj" fmla="val 16667"/>
            </a:avLst>
          </a:prstGeom>
          <a:solidFill>
            <a:srgbClr val="ed7d31"/>
          </a:solidFill>
          <a:ln>
            <a:solidFill>
              <a:srgbClr val="ae5a2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chemeClr val="lt1"/>
                </a:solidFill>
                <a:latin typeface="맑은 고딕"/>
                <a:ea typeface="맑은 고딕"/>
              </a:rPr>
              <a:t>5</a:t>
            </a:r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19" name="slide4_shape6"/>
          <p:cNvSpPr/>
          <p:nvPr/>
        </p:nvSpPr>
        <p:spPr>
          <a:xfrm>
            <a:off x="3399840" y="5739840"/>
            <a:ext cx="184320" cy="184320"/>
          </a:xfrm>
          <a:prstGeom prst="round1Rect">
            <a:avLst>
              <a:gd name="adj" fmla="val 16667"/>
            </a:avLst>
          </a:prstGeom>
          <a:solidFill>
            <a:srgbClr val="ed7d31"/>
          </a:solidFill>
          <a:ln>
            <a:solidFill>
              <a:srgbClr val="ae5a2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chemeClr val="lt1"/>
                </a:solidFill>
                <a:latin typeface="맑은 고딕"/>
                <a:ea typeface="맑은 고딕"/>
              </a:rPr>
              <a:t>6</a:t>
            </a:r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98" name="표 1"/>
          <p:cNvGraphicFramePr/>
          <p:nvPr/>
        </p:nvGraphicFramePr>
        <p:xfrm>
          <a:off x="95400" y="69840"/>
          <a:ext cx="11991960" cy="6730560"/>
        </p:xfrm>
        <a:graphic>
          <a:graphicData uri="http://schemas.openxmlformats.org/drawingml/2006/table">
            <a:tbl>
              <a:tblPr/>
              <a:tblGrid>
                <a:gridCol w="816120"/>
                <a:gridCol w="3330360"/>
                <a:gridCol w="747720"/>
                <a:gridCol w="3657600"/>
                <a:gridCol w="851040"/>
                <a:gridCol w="1173600"/>
                <a:gridCol w="673200"/>
                <a:gridCol w="742680"/>
              </a:tblGrid>
              <a:tr h="279360"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화면 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ID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SAH-014-513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화면 명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디자인 상세 페이지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요구사항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ID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 gridSpan="3"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URQ014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  <a:tr h="395280"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개요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 gridSpan="3"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디자이너 상세 포트폴리오에서 대표이미지를 클릭할 경우 나타나게 될 디자인 상세 페이지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사용자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전체회원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개발자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송지은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055920">
                <a:tc gridSpan="4">
                  <a:txBody>
                    <a:bodyPr lIns="91080" rIns="9108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648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gridSpan="4"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2f5597"/>
                          </a:solidFill>
                          <a:latin typeface="맑은 고딕"/>
                          <a:ea typeface="굴림"/>
                        </a:rPr>
                        <a:t>*</a:t>
                      </a:r>
                      <a:r>
                        <a:rPr b="0" lang="ko-KR" sz="1000" spc="-1" strike="noStrike">
                          <a:solidFill>
                            <a:srgbClr val="2f5597"/>
                          </a:solidFill>
                          <a:latin typeface="맑은 고딕"/>
                          <a:ea typeface="바탕"/>
                        </a:rPr>
                        <a:t>화면설명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16000" indent="-21600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StarSymbol"/>
                        <a:buAutoNum type="arabicPeriod"/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바탕"/>
                        </a:rPr>
                        <a:t>디자인 유형 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바탕"/>
                        </a:rPr>
                        <a:t>/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바탕"/>
                        </a:rPr>
                        <a:t>디자인 제목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16000" indent="-21600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StarSymbol"/>
                        <a:buAutoNum type="arabicPeriod" startAt="2"/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바탕"/>
                        </a:rPr>
                        <a:t>디자인 전체 이미지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16000" indent="-21600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StarSymbol"/>
                        <a:buAutoNum type="arabicPeriod" startAt="3"/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바탕"/>
                        </a:rPr>
                        <a:t>디자이너 정보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바탕"/>
                        </a:rPr>
                        <a:t>(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바탕"/>
                        </a:rPr>
                        <a:t>프로필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바탕"/>
                        </a:rPr>
                        <a:t>,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바탕"/>
                        </a:rPr>
                        <a:t>이름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바탕"/>
                        </a:rPr>
                        <a:t>)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16000" indent="-21600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StarSymbol"/>
                        <a:buAutoNum type="arabicPeriod" startAt="4"/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바탕"/>
                        </a:rPr>
                        <a:t>디자이너가 공모전에서 우승한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16000" indent="-21600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StarSymbol"/>
                        <a:buAutoNum type="arabicPeriod" startAt="5"/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바탕"/>
                        </a:rPr>
                        <a:t>디자인 소개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16000" indent="-21600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StarSymbol"/>
                        <a:buAutoNum type="arabicPeriod" startAt="6"/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바탕"/>
                        </a:rPr>
                        <a:t>좋아요 버튼 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바탕"/>
                        </a:rPr>
                        <a:t>/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바탕"/>
                        </a:rPr>
                        <a:t>좋아요 순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16000" indent="-21600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StarSymbol"/>
                        <a:buAutoNum type="arabicPeriod" startAt="7"/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바탕"/>
                        </a:rPr>
                        <a:t>해당 디자인 디자이너 포토폴리오 이동 버튼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16000" indent="-21600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StarSymbol"/>
                        <a:buAutoNum type="arabicPeriod" startAt="8"/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바탕"/>
                        </a:rPr>
                        <a:t>해당 디자인 올린 공모전 상세 페이지로 이동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16000" indent="-21600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StarSymbol"/>
                        <a:buAutoNum type="arabicPeriod" startAt="9"/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링크 복사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16000" indent="-21600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StarSymbol"/>
                        <a:buAutoNum type="arabicPeriod" startAt="10"/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팝업창 나가기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2f5597"/>
                          </a:solidFill>
                          <a:latin typeface="맑은 고딕"/>
                          <a:ea typeface="바탕"/>
                        </a:rPr>
                        <a:t>*</a:t>
                      </a:r>
                      <a:r>
                        <a:rPr b="0" lang="ko-KR" sz="1000" spc="-1" strike="noStrike">
                          <a:solidFill>
                            <a:srgbClr val="2f5597"/>
                          </a:solidFill>
                          <a:latin typeface="맑은 고딕"/>
                          <a:ea typeface="바탕"/>
                        </a:rPr>
                        <a:t>특이사항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1.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빈 하트를 누르면 채워진 하트로 바뀌고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,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채워진 하트를 누르면 빈 하트로 바뀐다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.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2.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공모전에 올린 디자인이 아닐 경우 공모전 보기 버튼이 보이지 않는다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.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3.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팝업창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1224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</a:tbl>
          </a:graphicData>
        </a:graphic>
      </p:graphicFrame>
      <p:pic>
        <p:nvPicPr>
          <p:cNvPr id="699" name="그림 2" descr=""/>
          <p:cNvPicPr/>
          <p:nvPr/>
        </p:nvPicPr>
        <p:blipFill>
          <a:blip r:embed="rId1"/>
          <a:stretch/>
        </p:blipFill>
        <p:spPr>
          <a:xfrm>
            <a:off x="856080" y="903600"/>
            <a:ext cx="7020360" cy="5743440"/>
          </a:xfrm>
          <a:prstGeom prst="rect">
            <a:avLst/>
          </a:prstGeom>
          <a:ln w="25400">
            <a:noFill/>
          </a:ln>
        </p:spPr>
      </p:pic>
      <p:sp>
        <p:nvSpPr>
          <p:cNvPr id="700" name="모서리가 둥근 직사각형 3"/>
          <p:cNvSpPr/>
          <p:nvPr/>
        </p:nvSpPr>
        <p:spPr>
          <a:xfrm>
            <a:off x="2045520" y="1589760"/>
            <a:ext cx="264240" cy="262440"/>
          </a:xfrm>
          <a:prstGeom prst="roundRect">
            <a:avLst>
              <a:gd name="adj" fmla="val 16667"/>
            </a:avLst>
          </a:prstGeom>
          <a:solidFill>
            <a:srgbClr val="c55a11"/>
          </a:solidFill>
          <a:ln cap="rnd" w="9523">
            <a:solidFill>
              <a:srgbClr val="ffffff"/>
            </a:solidFill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ffffff"/>
                </a:solidFill>
                <a:latin typeface="맑은 고딕"/>
                <a:ea typeface="바탕"/>
              </a:rPr>
              <a:t>1</a:t>
            </a:r>
            <a:endParaRPr b="0" lang="en-US" sz="12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701" name="모서리가 둥근 직사각형 4"/>
          <p:cNvSpPr/>
          <p:nvPr/>
        </p:nvSpPr>
        <p:spPr>
          <a:xfrm>
            <a:off x="2177280" y="2072520"/>
            <a:ext cx="264240" cy="262440"/>
          </a:xfrm>
          <a:prstGeom prst="roundRect">
            <a:avLst>
              <a:gd name="adj" fmla="val 16667"/>
            </a:avLst>
          </a:prstGeom>
          <a:solidFill>
            <a:srgbClr val="c55a11"/>
          </a:solidFill>
          <a:ln cap="rnd" w="9523">
            <a:solidFill>
              <a:srgbClr val="ffffff"/>
            </a:solidFill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ffffff"/>
                </a:solidFill>
                <a:latin typeface="맑은 고딕"/>
                <a:ea typeface="바탕"/>
              </a:rPr>
              <a:t>2</a:t>
            </a:r>
            <a:endParaRPr b="0" lang="en-US" sz="12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702" name="모서리가 둥근 직사각형 5"/>
          <p:cNvSpPr/>
          <p:nvPr/>
        </p:nvSpPr>
        <p:spPr>
          <a:xfrm>
            <a:off x="4933080" y="1477080"/>
            <a:ext cx="262440" cy="262440"/>
          </a:xfrm>
          <a:prstGeom prst="roundRect">
            <a:avLst>
              <a:gd name="adj" fmla="val 16667"/>
            </a:avLst>
          </a:prstGeom>
          <a:solidFill>
            <a:srgbClr val="c55a11"/>
          </a:solidFill>
          <a:ln cap="rnd" w="9523">
            <a:solidFill>
              <a:srgbClr val="ffffff"/>
            </a:solidFill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ffffff"/>
                </a:solidFill>
                <a:latin typeface="맑은 고딕"/>
                <a:ea typeface="바탕"/>
              </a:rPr>
              <a:t>3</a:t>
            </a:r>
            <a:endParaRPr b="0" lang="en-US" sz="12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703" name="모서리가 둥근 직사각형 6"/>
          <p:cNvSpPr/>
          <p:nvPr/>
        </p:nvSpPr>
        <p:spPr>
          <a:xfrm>
            <a:off x="5576400" y="1855080"/>
            <a:ext cx="140400" cy="140400"/>
          </a:xfrm>
          <a:prstGeom prst="roundRect">
            <a:avLst>
              <a:gd name="adj" fmla="val 16667"/>
            </a:avLst>
          </a:prstGeom>
          <a:solidFill>
            <a:srgbClr val="c55a11"/>
          </a:solidFill>
          <a:ln cap="rnd" w="9523">
            <a:solidFill>
              <a:srgbClr val="ffffff"/>
            </a:solidFill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126720" bIns="12672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800" spc="-1" strike="noStrike">
                <a:solidFill>
                  <a:srgbClr val="ffffff"/>
                </a:solidFill>
                <a:latin typeface="맑은 고딕"/>
                <a:ea typeface="바탕"/>
              </a:rPr>
              <a:t>4</a:t>
            </a:r>
            <a:endParaRPr b="0" lang="en-US" sz="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704" name="모서리가 둥근 직사각형 7"/>
          <p:cNvSpPr/>
          <p:nvPr/>
        </p:nvSpPr>
        <p:spPr>
          <a:xfrm>
            <a:off x="5098320" y="2072520"/>
            <a:ext cx="138600" cy="140400"/>
          </a:xfrm>
          <a:prstGeom prst="roundRect">
            <a:avLst>
              <a:gd name="adj" fmla="val 16667"/>
            </a:avLst>
          </a:prstGeom>
          <a:solidFill>
            <a:srgbClr val="c55a11"/>
          </a:solidFill>
          <a:ln cap="rnd" w="9523">
            <a:solidFill>
              <a:srgbClr val="ffffff"/>
            </a:solidFill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127440" bIns="127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800" spc="-1" strike="noStrike">
                <a:solidFill>
                  <a:srgbClr val="ffffff"/>
                </a:solidFill>
                <a:latin typeface="맑은 고딕"/>
                <a:ea typeface="바탕"/>
              </a:rPr>
              <a:t>5</a:t>
            </a:r>
            <a:endParaRPr b="0" lang="en-US" sz="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705" name="모서리가 둥근 직사각형 8"/>
          <p:cNvSpPr/>
          <p:nvPr/>
        </p:nvSpPr>
        <p:spPr>
          <a:xfrm>
            <a:off x="5646240" y="2507760"/>
            <a:ext cx="264240" cy="262440"/>
          </a:xfrm>
          <a:prstGeom prst="roundRect">
            <a:avLst>
              <a:gd name="adj" fmla="val 16667"/>
            </a:avLst>
          </a:prstGeom>
          <a:solidFill>
            <a:srgbClr val="c55a11"/>
          </a:solidFill>
          <a:ln cap="rnd" w="9523">
            <a:solidFill>
              <a:srgbClr val="ffffff"/>
            </a:solidFill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ffffff"/>
                </a:solidFill>
                <a:latin typeface="맑은 고딕"/>
                <a:ea typeface="바탕"/>
              </a:rPr>
              <a:t>6</a:t>
            </a:r>
            <a:endParaRPr b="0" lang="en-US" sz="12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706" name="모서리가 둥근 직사각형 9"/>
          <p:cNvSpPr/>
          <p:nvPr/>
        </p:nvSpPr>
        <p:spPr>
          <a:xfrm>
            <a:off x="5125320" y="2909520"/>
            <a:ext cx="262440" cy="262440"/>
          </a:xfrm>
          <a:prstGeom prst="roundRect">
            <a:avLst>
              <a:gd name="adj" fmla="val 16667"/>
            </a:avLst>
          </a:prstGeom>
          <a:solidFill>
            <a:srgbClr val="c55a11"/>
          </a:solidFill>
          <a:ln cap="rnd" w="9523">
            <a:solidFill>
              <a:srgbClr val="ffffff"/>
            </a:solidFill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ffffff"/>
                </a:solidFill>
                <a:latin typeface="맑은 고딕"/>
                <a:ea typeface="바탕"/>
              </a:rPr>
              <a:t>7</a:t>
            </a:r>
            <a:endParaRPr b="0" lang="en-US" sz="12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707" name="모서리가 둥근 직사각형 10"/>
          <p:cNvSpPr/>
          <p:nvPr/>
        </p:nvSpPr>
        <p:spPr>
          <a:xfrm>
            <a:off x="5125320" y="3483000"/>
            <a:ext cx="262440" cy="262440"/>
          </a:xfrm>
          <a:prstGeom prst="roundRect">
            <a:avLst>
              <a:gd name="adj" fmla="val 16667"/>
            </a:avLst>
          </a:prstGeom>
          <a:solidFill>
            <a:srgbClr val="c55a11"/>
          </a:solidFill>
          <a:ln cap="rnd" w="9523">
            <a:solidFill>
              <a:srgbClr val="ffffff"/>
            </a:solidFill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ffffff"/>
                </a:solidFill>
                <a:latin typeface="맑은 고딕"/>
                <a:ea typeface="바탕"/>
              </a:rPr>
              <a:t>8</a:t>
            </a:r>
            <a:endParaRPr b="0" lang="en-US" sz="12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708" name="모서리가 둥근 직사각형 11"/>
          <p:cNvSpPr/>
          <p:nvPr/>
        </p:nvSpPr>
        <p:spPr>
          <a:xfrm>
            <a:off x="6251400" y="1213560"/>
            <a:ext cx="262440" cy="262440"/>
          </a:xfrm>
          <a:prstGeom prst="roundRect">
            <a:avLst>
              <a:gd name="adj" fmla="val 16667"/>
            </a:avLst>
          </a:prstGeom>
          <a:solidFill>
            <a:srgbClr val="c55a11"/>
          </a:solidFill>
          <a:ln cap="rnd" w="9523">
            <a:solidFill>
              <a:srgbClr val="ffffff"/>
            </a:solidFill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ffffff"/>
                </a:solidFill>
                <a:latin typeface="맑은 고딕"/>
                <a:ea typeface="바탕"/>
              </a:rPr>
              <a:t>9</a:t>
            </a:r>
            <a:endParaRPr b="0" lang="en-US" sz="1200" spc="-1" strike="noStrike">
              <a:solidFill>
                <a:srgbClr val="000000"/>
              </a:solidFill>
              <a:latin typeface="맑은 고딕"/>
            </a:endParaRPr>
          </a:p>
        </p:txBody>
      </p:sp>
      <p:grpSp>
        <p:nvGrpSpPr>
          <p:cNvPr id="709" name="그룹 12"/>
          <p:cNvGrpSpPr/>
          <p:nvPr/>
        </p:nvGrpSpPr>
        <p:grpSpPr>
          <a:xfrm>
            <a:off x="6945120" y="1226160"/>
            <a:ext cx="573840" cy="267480"/>
            <a:chOff x="6945120" y="1226160"/>
            <a:chExt cx="573840" cy="267480"/>
          </a:xfrm>
        </p:grpSpPr>
        <p:sp>
          <p:nvSpPr>
            <p:cNvPr id="710" name="모서리가 둥근 직사각형 13"/>
            <p:cNvSpPr/>
            <p:nvPr/>
          </p:nvSpPr>
          <p:spPr>
            <a:xfrm>
              <a:off x="6972120" y="1226160"/>
              <a:ext cx="267480" cy="267480"/>
            </a:xfrm>
            <a:prstGeom prst="roundRect">
              <a:avLst>
                <a:gd name="adj" fmla="val 16667"/>
              </a:avLst>
            </a:prstGeom>
            <a:solidFill>
              <a:srgbClr val="c55a11"/>
            </a:solidFill>
            <a:ln cap="rnd" w="9523">
              <a:solidFill>
                <a:srgbClr val="ffffff"/>
              </a:solidFill>
              <a:round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800" spc="-1" strike="noStrike">
                  <a:solidFill>
                    <a:srgbClr val="ffffff"/>
                  </a:solidFill>
                  <a:latin typeface="맑은 고딕"/>
                  <a:ea typeface="바탕"/>
                </a:rPr>
                <a:t> </a:t>
              </a:r>
              <a:endParaRPr b="0" lang="en-US" sz="800" spc="-1" strike="noStrike">
                <a:solidFill>
                  <a:srgbClr val="000000"/>
                </a:solidFill>
                <a:latin typeface="맑은 고딕"/>
              </a:endParaRPr>
            </a:p>
          </p:txBody>
        </p:sp>
        <p:sp>
          <p:nvSpPr>
            <p:cNvPr id="711" name="직사각형 14"/>
            <p:cNvSpPr/>
            <p:nvPr/>
          </p:nvSpPr>
          <p:spPr>
            <a:xfrm>
              <a:off x="6945120" y="1248480"/>
              <a:ext cx="573840" cy="234360"/>
            </a:xfrm>
            <a:prstGeom prst="rect">
              <a:avLst/>
            </a:prstGeom>
            <a:noFill/>
            <a:ln w="254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000" spc="-1" strike="noStrike">
                  <a:solidFill>
                    <a:srgbClr val="ffffff"/>
                  </a:solidFill>
                  <a:latin typeface="Arial"/>
                  <a:ea typeface="바탕"/>
                </a:rPr>
                <a:t>10</a:t>
              </a:r>
              <a:endParaRPr b="0" lang="en-US" sz="1000" spc="-1" strike="noStrike">
                <a:solidFill>
                  <a:srgbClr val="000000"/>
                </a:solidFill>
                <a:latin typeface="맑은 고딕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12" name="표 1"/>
          <p:cNvGraphicFramePr/>
          <p:nvPr/>
        </p:nvGraphicFramePr>
        <p:xfrm>
          <a:off x="95400" y="69840"/>
          <a:ext cx="11991960" cy="6730560"/>
        </p:xfrm>
        <a:graphic>
          <a:graphicData uri="http://schemas.openxmlformats.org/drawingml/2006/table">
            <a:tbl>
              <a:tblPr/>
              <a:tblGrid>
                <a:gridCol w="816120"/>
                <a:gridCol w="3330360"/>
                <a:gridCol w="747720"/>
                <a:gridCol w="3657600"/>
                <a:gridCol w="851040"/>
                <a:gridCol w="1173600"/>
                <a:gridCol w="673200"/>
                <a:gridCol w="742680"/>
              </a:tblGrid>
              <a:tr h="279360"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화면 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ID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SAH-014-514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화면 명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디자이너 상세 포트폴리오 수정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요구사항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ID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 gridSpan="3"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URQ014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  <a:tr h="395280"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개요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 gridSpan="3"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개인 포트폴리오 수정 버튼을 눌렀을 경우 나타나는 페이지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사용자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디자이너 회원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개발자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송지은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055920">
                <a:tc gridSpan="4">
                  <a:txBody>
                    <a:bodyPr lIns="91080" rIns="9108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648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gridSpan="4"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2f5597"/>
                          </a:solidFill>
                          <a:latin typeface="맑은 고딕"/>
                          <a:ea typeface="굴림"/>
                        </a:rPr>
                        <a:t>*</a:t>
                      </a:r>
                      <a:r>
                        <a:rPr b="0" lang="ko-KR" sz="1000" spc="-1" strike="noStrike">
                          <a:solidFill>
                            <a:srgbClr val="2f5597"/>
                          </a:solidFill>
                          <a:latin typeface="맑은 고딕"/>
                          <a:ea typeface="굴림"/>
                        </a:rPr>
                        <a:t>화면설명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16000" indent="-21600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StarSymbol"/>
                        <a:buAutoNum type="arabicPeriod"/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바탕"/>
                        </a:rPr>
                        <a:t>마이페이지내 포트폴리오 메뉴 항목 표시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16000" indent="-21600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StarSymbol"/>
                        <a:buAutoNum type="arabicPeriod" startAt="2"/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바탕"/>
                        </a:rPr>
                        <a:t>등록한 포트폴리오 내용 자동 입력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16000" indent="-21600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StarSymbol"/>
                        <a:buAutoNum type="arabicPeriod" startAt="3"/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바탕"/>
                        </a:rPr>
                        <a:t>자격증 정보는 수정 불가능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16000" indent="-21600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StarSymbol"/>
                        <a:buAutoNum type="arabicPeriod" startAt="4"/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바탕"/>
                        </a:rPr>
                        <a:t>수정 버튼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2f5597"/>
                          </a:solidFill>
                          <a:latin typeface="맑은 고딕"/>
                          <a:ea typeface="굴림"/>
                        </a:rPr>
                        <a:t>*</a:t>
                      </a:r>
                      <a:r>
                        <a:rPr b="0" lang="ko-KR" sz="1000" spc="-1" strike="noStrike">
                          <a:solidFill>
                            <a:srgbClr val="2f5597"/>
                          </a:solidFill>
                          <a:latin typeface="맑은 고딕"/>
                          <a:ea typeface="굴림"/>
                        </a:rPr>
                        <a:t>특이사항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1224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</a:tbl>
          </a:graphicData>
        </a:graphic>
      </p:graphicFrame>
      <p:pic>
        <p:nvPicPr>
          <p:cNvPr id="713" name="그림 2" descr=""/>
          <p:cNvPicPr/>
          <p:nvPr/>
        </p:nvPicPr>
        <p:blipFill>
          <a:blip r:embed="rId1"/>
          <a:stretch/>
        </p:blipFill>
        <p:spPr>
          <a:xfrm>
            <a:off x="1392840" y="832320"/>
            <a:ext cx="5743440" cy="5815080"/>
          </a:xfrm>
          <a:prstGeom prst="rect">
            <a:avLst/>
          </a:prstGeom>
          <a:ln w="25400">
            <a:noFill/>
          </a:ln>
        </p:spPr>
      </p:pic>
      <p:sp>
        <p:nvSpPr>
          <p:cNvPr id="714" name="모서리가 둥근 직사각형 3"/>
          <p:cNvSpPr/>
          <p:nvPr/>
        </p:nvSpPr>
        <p:spPr>
          <a:xfrm>
            <a:off x="1978920" y="937080"/>
            <a:ext cx="140400" cy="138600"/>
          </a:xfrm>
          <a:prstGeom prst="roundRect">
            <a:avLst>
              <a:gd name="adj" fmla="val 16667"/>
            </a:avLst>
          </a:prstGeom>
          <a:solidFill>
            <a:srgbClr val="c55a11"/>
          </a:solidFill>
          <a:ln cap="rnd" w="9523">
            <a:solidFill>
              <a:srgbClr val="ffffff"/>
            </a:solidFill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126000" bIns="126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800" spc="-1" strike="noStrike">
                <a:solidFill>
                  <a:srgbClr val="ffffff"/>
                </a:solidFill>
                <a:latin typeface="맑은 고딕"/>
                <a:ea typeface="바탕"/>
              </a:rPr>
              <a:t>1</a:t>
            </a:r>
            <a:endParaRPr b="0" lang="en-US" sz="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715" name="모서리가 둥근 직사각형 4"/>
          <p:cNvSpPr/>
          <p:nvPr/>
        </p:nvSpPr>
        <p:spPr>
          <a:xfrm>
            <a:off x="2182320" y="1097280"/>
            <a:ext cx="140400" cy="140400"/>
          </a:xfrm>
          <a:prstGeom prst="roundRect">
            <a:avLst>
              <a:gd name="adj" fmla="val 16667"/>
            </a:avLst>
          </a:prstGeom>
          <a:solidFill>
            <a:srgbClr val="c55a11"/>
          </a:solidFill>
          <a:ln cap="rnd" w="9523">
            <a:solidFill>
              <a:srgbClr val="ffffff"/>
            </a:solidFill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126720" bIns="12672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800" spc="-1" strike="noStrike">
                <a:solidFill>
                  <a:srgbClr val="ffffff"/>
                </a:solidFill>
                <a:latin typeface="맑은 고딕"/>
                <a:ea typeface="바탕"/>
              </a:rPr>
              <a:t>2</a:t>
            </a:r>
            <a:endParaRPr b="0" lang="en-US" sz="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716" name="모서리가 둥근 직사각형 5"/>
          <p:cNvSpPr/>
          <p:nvPr/>
        </p:nvSpPr>
        <p:spPr>
          <a:xfrm>
            <a:off x="3576600" y="1248480"/>
            <a:ext cx="140400" cy="140400"/>
          </a:xfrm>
          <a:prstGeom prst="roundRect">
            <a:avLst>
              <a:gd name="adj" fmla="val 16667"/>
            </a:avLst>
          </a:prstGeom>
          <a:solidFill>
            <a:srgbClr val="c55a11"/>
          </a:solidFill>
          <a:ln cap="rnd" w="9523">
            <a:solidFill>
              <a:srgbClr val="ffffff"/>
            </a:solidFill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126720" bIns="12672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800" spc="-1" strike="noStrike">
                <a:solidFill>
                  <a:srgbClr val="ffffff"/>
                </a:solidFill>
                <a:latin typeface="맑은 고딕"/>
                <a:ea typeface="바탕"/>
              </a:rPr>
              <a:t>3</a:t>
            </a:r>
            <a:endParaRPr b="0" lang="en-US" sz="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717" name="모서리가 둥근 직사각형 6"/>
          <p:cNvSpPr/>
          <p:nvPr/>
        </p:nvSpPr>
        <p:spPr>
          <a:xfrm>
            <a:off x="4316760" y="6095520"/>
            <a:ext cx="140400" cy="138600"/>
          </a:xfrm>
          <a:prstGeom prst="roundRect">
            <a:avLst>
              <a:gd name="adj" fmla="val 16667"/>
            </a:avLst>
          </a:prstGeom>
          <a:solidFill>
            <a:srgbClr val="c55a11"/>
          </a:solidFill>
          <a:ln cap="rnd" w="9523">
            <a:solidFill>
              <a:srgbClr val="ffffff"/>
            </a:solidFill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126000" bIns="126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800" spc="-1" strike="noStrike">
                <a:solidFill>
                  <a:srgbClr val="ffffff"/>
                </a:solidFill>
                <a:latin typeface="맑은 고딕"/>
                <a:ea typeface="바탕"/>
              </a:rPr>
              <a:t>4</a:t>
            </a:r>
            <a:endParaRPr b="0" lang="en-US" sz="800" spc="-1" strike="noStrike">
              <a:solidFill>
                <a:srgbClr val="000000"/>
              </a:solidFill>
              <a:latin typeface="맑은 고딕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18" name="표 1"/>
          <p:cNvGraphicFramePr/>
          <p:nvPr/>
        </p:nvGraphicFramePr>
        <p:xfrm>
          <a:off x="95400" y="69840"/>
          <a:ext cx="11991960" cy="6730560"/>
        </p:xfrm>
        <a:graphic>
          <a:graphicData uri="http://schemas.openxmlformats.org/drawingml/2006/table">
            <a:tbl>
              <a:tblPr/>
              <a:tblGrid>
                <a:gridCol w="816120"/>
                <a:gridCol w="3330360"/>
                <a:gridCol w="747720"/>
                <a:gridCol w="3657600"/>
                <a:gridCol w="851040"/>
                <a:gridCol w="1173600"/>
                <a:gridCol w="673200"/>
                <a:gridCol w="742680"/>
              </a:tblGrid>
              <a:tr h="279360"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화면 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ID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SAH-015-515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화면 명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업체 상세 페이지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요구사항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ID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 gridSpan="3"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URQ015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  <a:tr h="395280"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개요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 gridSpan="3"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포트폴리오 메뉴 안 세부 메뉴인 업체 포트폴리오 전체 조회 페이지에서 상세 조회하고 싶은 업체를 클릭했을 때 나타날 페이지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사용자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전체회원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개발자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송지은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055920">
                <a:tc gridSpan="4">
                  <a:txBody>
                    <a:bodyPr lIns="91080" rIns="9108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648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gridSpan="4"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2f5597"/>
                          </a:solidFill>
                          <a:latin typeface="맑은 고딕"/>
                          <a:ea typeface="굴림"/>
                        </a:rPr>
                        <a:t>*</a:t>
                      </a:r>
                      <a:r>
                        <a:rPr b="0" lang="ko-KR" sz="1000" spc="-1" strike="noStrike">
                          <a:solidFill>
                            <a:srgbClr val="2f5597"/>
                          </a:solidFill>
                          <a:latin typeface="맑은 고딕"/>
                          <a:ea typeface="굴림"/>
                        </a:rPr>
                        <a:t>화면설명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16000" indent="-21600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StarSymbol"/>
                        <a:buAutoNum type="arabicPeriod"/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업체정보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(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로고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,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업체이름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,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전화번호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)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16000" indent="-21600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StarSymbol"/>
                        <a:buAutoNum type="arabicPeriod" startAt="2"/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1:1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채팅 버튼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16000" indent="-21600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StarSymbol"/>
                        <a:buAutoNum type="arabicPeriod" startAt="3"/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신고하기 버튼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16000" indent="-21600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StarSymbol"/>
                        <a:buAutoNum type="arabicPeriod" startAt="4"/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포트폴리오 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/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후기 카테고리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16000" indent="-21600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StarSymbol"/>
                        <a:buAutoNum type="arabicPeriod" startAt="5"/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수정 버튼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16000" indent="-21600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StarSymbol"/>
                        <a:buAutoNum type="arabicPeriod" startAt="6"/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삭제 버튼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16000" indent="-21600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StarSymbol"/>
                        <a:buAutoNum type="arabicPeriod" startAt="7"/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업체 상세 정보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16000" indent="-21600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StarSymbol"/>
                        <a:buAutoNum type="arabicPeriod" startAt="8"/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보유물품 상세 정보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16000" indent="-21600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StarSymbol"/>
                        <a:buAutoNum type="arabicPeriod" startAt="9"/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진행 행사 이미지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16000" indent="-21600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StarSymbol"/>
                        <a:buAutoNum type="arabicPeriod" startAt="10"/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댓글 전체 리스트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16000" indent="-21600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StarSymbol"/>
                        <a:buAutoNum type="arabicPeriod" startAt="11"/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대댓글 정보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16000" indent="-21600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StarSymbol"/>
                        <a:buAutoNum type="arabicPeriod" startAt="12"/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댓글 입력 폼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16000" indent="-21600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StarSymbol"/>
                        <a:buAutoNum type="arabicPeriod" startAt="13"/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댓글 등록 버튼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2f5597"/>
                          </a:solidFill>
                          <a:latin typeface="맑은 고딕"/>
                          <a:ea typeface="굴림"/>
                        </a:rPr>
                        <a:t>*</a:t>
                      </a:r>
                      <a:r>
                        <a:rPr b="0" lang="ko-KR" sz="1000" spc="-1" strike="noStrike">
                          <a:solidFill>
                            <a:srgbClr val="2f5597"/>
                          </a:solidFill>
                          <a:latin typeface="맑은 고딕"/>
                          <a:ea typeface="굴림"/>
                        </a:rPr>
                        <a:t>특이사항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16000" indent="-21600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StarSymbol"/>
                        <a:buAutoNum type="arabicPeriod"/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후기탭 클릭 시 후기 페이지로 이동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16000" indent="-21600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StarSymbol"/>
                        <a:buAutoNum type="arabicPeriod" startAt="2"/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수정 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/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삭제는 작성한 회원 화면에만 나타남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16000" indent="-21600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StarSymbol"/>
                        <a:buAutoNum type="arabicPeriod" startAt="3"/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1:1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대화 버튼 클릭시 채팅창 나타남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16000" indent="-21600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StarSymbol"/>
                        <a:buAutoNum type="arabicPeriod" startAt="4"/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신고하기 버튼 클릭시 신고 모달창 나타남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16000" indent="-21600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StarSymbol"/>
                        <a:buAutoNum type="arabicPeriod" startAt="5"/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엡체에게 달린 전체 댓글 리스트 출력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16000" indent="-21600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StarSymbol"/>
                        <a:buAutoNum type="arabicPeriod" startAt="6"/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댓글 등록시 댓글 제일 아래에 출력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1224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</a:tbl>
          </a:graphicData>
        </a:graphic>
      </p:graphicFrame>
      <p:pic>
        <p:nvPicPr>
          <p:cNvPr id="719" name="그림 2" descr=""/>
          <p:cNvPicPr/>
          <p:nvPr/>
        </p:nvPicPr>
        <p:blipFill>
          <a:blip r:embed="rId1"/>
          <a:stretch/>
        </p:blipFill>
        <p:spPr>
          <a:xfrm>
            <a:off x="1969560" y="970560"/>
            <a:ext cx="4887360" cy="5581440"/>
          </a:xfrm>
          <a:prstGeom prst="rect">
            <a:avLst/>
          </a:prstGeom>
          <a:ln w="25400">
            <a:noFill/>
          </a:ln>
        </p:spPr>
      </p:pic>
      <p:sp>
        <p:nvSpPr>
          <p:cNvPr id="720" name="모서리가 둥근 직사각형 3"/>
          <p:cNvSpPr/>
          <p:nvPr/>
        </p:nvSpPr>
        <p:spPr>
          <a:xfrm>
            <a:off x="2155320" y="2174400"/>
            <a:ext cx="140400" cy="140400"/>
          </a:xfrm>
          <a:prstGeom prst="roundRect">
            <a:avLst>
              <a:gd name="adj" fmla="val 16667"/>
            </a:avLst>
          </a:prstGeom>
          <a:solidFill>
            <a:srgbClr val="c55a11"/>
          </a:solidFill>
          <a:ln cap="rnd" w="9523">
            <a:solidFill>
              <a:srgbClr val="ffffff"/>
            </a:solidFill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126720" bIns="12672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800" spc="-1" strike="noStrike">
                <a:solidFill>
                  <a:srgbClr val="ffffff"/>
                </a:solidFill>
                <a:latin typeface="맑은 고딕"/>
                <a:ea typeface="바탕"/>
              </a:rPr>
              <a:t>2</a:t>
            </a:r>
            <a:endParaRPr b="0" lang="en-US" sz="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721" name="모서리가 둥근 직사각형 4"/>
          <p:cNvSpPr/>
          <p:nvPr/>
        </p:nvSpPr>
        <p:spPr>
          <a:xfrm>
            <a:off x="3541680" y="3287520"/>
            <a:ext cx="140400" cy="140400"/>
          </a:xfrm>
          <a:prstGeom prst="roundRect">
            <a:avLst>
              <a:gd name="adj" fmla="val 16667"/>
            </a:avLst>
          </a:prstGeom>
          <a:solidFill>
            <a:srgbClr val="c55a11"/>
          </a:solidFill>
          <a:ln cap="rnd" w="9523">
            <a:solidFill>
              <a:srgbClr val="ffffff"/>
            </a:solidFill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126720" bIns="12672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800" spc="-1" strike="noStrike">
                <a:solidFill>
                  <a:srgbClr val="ffffff"/>
                </a:solidFill>
                <a:latin typeface="맑은 고딕"/>
                <a:ea typeface="바탕"/>
              </a:rPr>
              <a:t>8</a:t>
            </a:r>
            <a:endParaRPr b="0" lang="en-US" sz="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722" name="모서리가 둥근 직사각형 5"/>
          <p:cNvSpPr/>
          <p:nvPr/>
        </p:nvSpPr>
        <p:spPr>
          <a:xfrm>
            <a:off x="2155320" y="2487240"/>
            <a:ext cx="140400" cy="140400"/>
          </a:xfrm>
          <a:prstGeom prst="roundRect">
            <a:avLst>
              <a:gd name="adj" fmla="val 16667"/>
            </a:avLst>
          </a:prstGeom>
          <a:solidFill>
            <a:srgbClr val="c55a11"/>
          </a:solidFill>
          <a:ln cap="rnd" w="9523">
            <a:solidFill>
              <a:srgbClr val="ffffff"/>
            </a:solidFill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126720" bIns="12672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800" spc="-1" strike="noStrike">
                <a:solidFill>
                  <a:srgbClr val="ffffff"/>
                </a:solidFill>
                <a:latin typeface="맑은 고딕"/>
                <a:ea typeface="바탕"/>
              </a:rPr>
              <a:t>3</a:t>
            </a:r>
            <a:endParaRPr b="0" lang="en-US" sz="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723" name="모서리가 둥근 직사각형 6"/>
          <p:cNvSpPr/>
          <p:nvPr/>
        </p:nvSpPr>
        <p:spPr>
          <a:xfrm>
            <a:off x="4204080" y="1561320"/>
            <a:ext cx="140400" cy="140400"/>
          </a:xfrm>
          <a:prstGeom prst="roundRect">
            <a:avLst>
              <a:gd name="adj" fmla="val 16667"/>
            </a:avLst>
          </a:prstGeom>
          <a:solidFill>
            <a:srgbClr val="c55a11"/>
          </a:solidFill>
          <a:ln cap="rnd" w="9523">
            <a:solidFill>
              <a:srgbClr val="ffffff"/>
            </a:solidFill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126720" bIns="12672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800" spc="-1" strike="noStrike">
                <a:solidFill>
                  <a:srgbClr val="ffffff"/>
                </a:solidFill>
                <a:latin typeface="맑은 고딕"/>
                <a:ea typeface="바탕"/>
              </a:rPr>
              <a:t>4</a:t>
            </a:r>
            <a:endParaRPr b="0" lang="en-US" sz="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724" name="모서리가 둥근 직사각형 7"/>
          <p:cNvSpPr/>
          <p:nvPr/>
        </p:nvSpPr>
        <p:spPr>
          <a:xfrm>
            <a:off x="5925600" y="1561320"/>
            <a:ext cx="140400" cy="140400"/>
          </a:xfrm>
          <a:prstGeom prst="roundRect">
            <a:avLst>
              <a:gd name="adj" fmla="val 16667"/>
            </a:avLst>
          </a:prstGeom>
          <a:solidFill>
            <a:srgbClr val="c55a11"/>
          </a:solidFill>
          <a:ln cap="rnd" w="9523">
            <a:solidFill>
              <a:srgbClr val="ffffff"/>
            </a:solidFill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126720" bIns="12672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800" spc="-1" strike="noStrike">
                <a:solidFill>
                  <a:srgbClr val="ffffff"/>
                </a:solidFill>
                <a:latin typeface="맑은 고딕"/>
                <a:ea typeface="바탕"/>
              </a:rPr>
              <a:t>5</a:t>
            </a:r>
            <a:endParaRPr b="0" lang="en-US" sz="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725" name="모서리가 둥근 직사각형 8"/>
          <p:cNvSpPr/>
          <p:nvPr/>
        </p:nvSpPr>
        <p:spPr>
          <a:xfrm>
            <a:off x="6581520" y="1561320"/>
            <a:ext cx="138600" cy="140400"/>
          </a:xfrm>
          <a:prstGeom prst="roundRect">
            <a:avLst>
              <a:gd name="adj" fmla="val 16667"/>
            </a:avLst>
          </a:prstGeom>
          <a:solidFill>
            <a:srgbClr val="c55a11"/>
          </a:solidFill>
          <a:ln cap="rnd" w="9523">
            <a:solidFill>
              <a:srgbClr val="ffffff"/>
            </a:solidFill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127440" bIns="127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800" spc="-1" strike="noStrike">
                <a:solidFill>
                  <a:srgbClr val="ffffff"/>
                </a:solidFill>
                <a:latin typeface="맑은 고딕"/>
                <a:ea typeface="바탕"/>
              </a:rPr>
              <a:t>6</a:t>
            </a:r>
            <a:endParaRPr b="0" lang="en-US" sz="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726" name="모서리가 둥근 직사각형 9"/>
          <p:cNvSpPr/>
          <p:nvPr/>
        </p:nvSpPr>
        <p:spPr>
          <a:xfrm>
            <a:off x="3560760" y="1809000"/>
            <a:ext cx="140400" cy="138600"/>
          </a:xfrm>
          <a:prstGeom prst="roundRect">
            <a:avLst>
              <a:gd name="adj" fmla="val 16667"/>
            </a:avLst>
          </a:prstGeom>
          <a:solidFill>
            <a:srgbClr val="c55a11"/>
          </a:solidFill>
          <a:ln cap="rnd" w="9523">
            <a:solidFill>
              <a:srgbClr val="ffffff"/>
            </a:solidFill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126000" bIns="126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800" spc="-1" strike="noStrike">
                <a:solidFill>
                  <a:srgbClr val="ffffff"/>
                </a:solidFill>
                <a:latin typeface="맑은 고딕"/>
                <a:ea typeface="바탕"/>
              </a:rPr>
              <a:t>7</a:t>
            </a:r>
            <a:endParaRPr b="0" lang="en-US" sz="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727" name="모서리가 둥근 직사각형 10"/>
          <p:cNvSpPr/>
          <p:nvPr/>
        </p:nvSpPr>
        <p:spPr>
          <a:xfrm>
            <a:off x="2458440" y="1491480"/>
            <a:ext cx="138600" cy="140400"/>
          </a:xfrm>
          <a:prstGeom prst="roundRect">
            <a:avLst>
              <a:gd name="adj" fmla="val 16667"/>
            </a:avLst>
          </a:prstGeom>
          <a:solidFill>
            <a:srgbClr val="c55a11"/>
          </a:solidFill>
          <a:ln cap="rnd" w="9523">
            <a:solidFill>
              <a:srgbClr val="ffffff"/>
            </a:solidFill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127440" bIns="127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800" spc="-1" strike="noStrike">
                <a:solidFill>
                  <a:srgbClr val="ffffff"/>
                </a:solidFill>
                <a:latin typeface="맑은 고딕"/>
                <a:ea typeface="바탕"/>
              </a:rPr>
              <a:t>1</a:t>
            </a:r>
            <a:endParaRPr b="0" lang="en-US" sz="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728" name="모서리가 둥근 직사각형 11"/>
          <p:cNvSpPr/>
          <p:nvPr/>
        </p:nvSpPr>
        <p:spPr>
          <a:xfrm>
            <a:off x="3541680" y="4644000"/>
            <a:ext cx="140400" cy="140400"/>
          </a:xfrm>
          <a:prstGeom prst="roundRect">
            <a:avLst>
              <a:gd name="adj" fmla="val 16667"/>
            </a:avLst>
          </a:prstGeom>
          <a:solidFill>
            <a:srgbClr val="c55a11"/>
          </a:solidFill>
          <a:ln cap="rnd" w="9523">
            <a:solidFill>
              <a:srgbClr val="ffffff"/>
            </a:solidFill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126720" bIns="12672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800" spc="-1" strike="noStrike">
                <a:solidFill>
                  <a:srgbClr val="ffffff"/>
                </a:solidFill>
                <a:latin typeface="맑은 고딕"/>
                <a:ea typeface="바탕"/>
              </a:rPr>
              <a:t>9</a:t>
            </a:r>
            <a:endParaRPr b="0" lang="en-US" sz="800" spc="-1" strike="noStrike">
              <a:solidFill>
                <a:srgbClr val="000000"/>
              </a:solidFill>
              <a:latin typeface="맑은 고딕"/>
            </a:endParaRPr>
          </a:p>
        </p:txBody>
      </p:sp>
      <p:grpSp>
        <p:nvGrpSpPr>
          <p:cNvPr id="729" name="그룹 12"/>
          <p:cNvGrpSpPr/>
          <p:nvPr/>
        </p:nvGrpSpPr>
        <p:grpSpPr>
          <a:xfrm>
            <a:off x="3533760" y="5744520"/>
            <a:ext cx="299160" cy="214920"/>
            <a:chOff x="3533760" y="5744520"/>
            <a:chExt cx="299160" cy="214920"/>
          </a:xfrm>
        </p:grpSpPr>
        <p:sp>
          <p:nvSpPr>
            <p:cNvPr id="730" name="모서리가 둥근 직사각형 13"/>
            <p:cNvSpPr/>
            <p:nvPr/>
          </p:nvSpPr>
          <p:spPr>
            <a:xfrm>
              <a:off x="3613320" y="5782680"/>
              <a:ext cx="138600" cy="138600"/>
            </a:xfrm>
            <a:prstGeom prst="roundRect">
              <a:avLst>
                <a:gd name="adj" fmla="val 16667"/>
              </a:avLst>
            </a:prstGeom>
            <a:solidFill>
              <a:srgbClr val="c55a11"/>
            </a:solidFill>
            <a:ln cap="rnd" w="9523">
              <a:solidFill>
                <a:srgbClr val="ffffff"/>
              </a:solidFill>
              <a:round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126000" bIns="126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800" spc="-1" strike="noStrike">
                  <a:solidFill>
                    <a:srgbClr val="ffffff"/>
                  </a:solidFill>
                  <a:latin typeface="맑은 고딕"/>
                  <a:ea typeface="바탕"/>
                </a:rPr>
                <a:t> </a:t>
              </a:r>
              <a:endParaRPr b="0" lang="en-US" sz="800" spc="-1" strike="noStrike">
                <a:solidFill>
                  <a:srgbClr val="000000"/>
                </a:solidFill>
                <a:latin typeface="맑은 고딕"/>
              </a:endParaRPr>
            </a:p>
          </p:txBody>
        </p:sp>
        <p:sp>
          <p:nvSpPr>
            <p:cNvPr id="731" name="직사각형 14"/>
            <p:cNvSpPr/>
            <p:nvPr/>
          </p:nvSpPr>
          <p:spPr>
            <a:xfrm>
              <a:off x="3533760" y="5744520"/>
              <a:ext cx="299160" cy="214920"/>
            </a:xfrm>
            <a:prstGeom prst="rect">
              <a:avLst/>
            </a:prstGeom>
            <a:noFill/>
            <a:ln w="254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800" spc="-1" strike="noStrike">
                  <a:solidFill>
                    <a:srgbClr val="ffffff"/>
                  </a:solidFill>
                  <a:latin typeface="Arial"/>
                  <a:ea typeface="바탕"/>
                </a:rPr>
                <a:t>10</a:t>
              </a:r>
              <a:endParaRPr b="0" lang="en-US" sz="800" spc="-1" strike="noStrike">
                <a:solidFill>
                  <a:srgbClr val="000000"/>
                </a:solidFill>
                <a:latin typeface="맑은 고딕"/>
              </a:endParaRPr>
            </a:p>
          </p:txBody>
        </p:sp>
      </p:grpSp>
      <p:grpSp>
        <p:nvGrpSpPr>
          <p:cNvPr id="732" name="그룹 15"/>
          <p:cNvGrpSpPr/>
          <p:nvPr/>
        </p:nvGrpSpPr>
        <p:grpSpPr>
          <a:xfrm>
            <a:off x="3613320" y="5960520"/>
            <a:ext cx="299160" cy="214920"/>
            <a:chOff x="3613320" y="5960520"/>
            <a:chExt cx="299160" cy="214920"/>
          </a:xfrm>
        </p:grpSpPr>
        <p:sp>
          <p:nvSpPr>
            <p:cNvPr id="733" name="모서리가 둥근 직사각형 16"/>
            <p:cNvSpPr/>
            <p:nvPr/>
          </p:nvSpPr>
          <p:spPr>
            <a:xfrm>
              <a:off x="3692520" y="5997240"/>
              <a:ext cx="140400" cy="140400"/>
            </a:xfrm>
            <a:prstGeom prst="roundRect">
              <a:avLst>
                <a:gd name="adj" fmla="val 16667"/>
              </a:avLst>
            </a:prstGeom>
            <a:solidFill>
              <a:srgbClr val="c55a11"/>
            </a:solidFill>
            <a:ln cap="rnd" w="9523">
              <a:solidFill>
                <a:srgbClr val="ffffff"/>
              </a:solidFill>
              <a:round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126720" bIns="12672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800" spc="-1" strike="noStrike">
                  <a:solidFill>
                    <a:srgbClr val="ffffff"/>
                  </a:solidFill>
                  <a:latin typeface="맑은 고딕"/>
                  <a:ea typeface="바탕"/>
                </a:rPr>
                <a:t> </a:t>
              </a:r>
              <a:endParaRPr b="0" lang="en-US" sz="800" spc="-1" strike="noStrike">
                <a:solidFill>
                  <a:srgbClr val="000000"/>
                </a:solidFill>
                <a:latin typeface="맑은 고딕"/>
              </a:endParaRPr>
            </a:p>
          </p:txBody>
        </p:sp>
        <p:sp>
          <p:nvSpPr>
            <p:cNvPr id="734" name="직사각형 17"/>
            <p:cNvSpPr/>
            <p:nvPr/>
          </p:nvSpPr>
          <p:spPr>
            <a:xfrm>
              <a:off x="3613320" y="5960520"/>
              <a:ext cx="299160" cy="214920"/>
            </a:xfrm>
            <a:prstGeom prst="rect">
              <a:avLst/>
            </a:prstGeom>
            <a:noFill/>
            <a:ln w="254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800" spc="-1" strike="noStrike">
                  <a:solidFill>
                    <a:srgbClr val="ffffff"/>
                  </a:solidFill>
                  <a:latin typeface="Arial"/>
                  <a:ea typeface="바탕"/>
                </a:rPr>
                <a:t>11</a:t>
              </a:r>
              <a:endParaRPr b="0" lang="en-US" sz="800" spc="-1" strike="noStrike">
                <a:solidFill>
                  <a:srgbClr val="000000"/>
                </a:solidFill>
                <a:latin typeface="맑은 고딕"/>
              </a:endParaRPr>
            </a:p>
          </p:txBody>
        </p:sp>
      </p:grpSp>
      <p:grpSp>
        <p:nvGrpSpPr>
          <p:cNvPr id="735" name="그룹 18"/>
          <p:cNvGrpSpPr/>
          <p:nvPr/>
        </p:nvGrpSpPr>
        <p:grpSpPr>
          <a:xfrm>
            <a:off x="3560760" y="6148080"/>
            <a:ext cx="299160" cy="214920"/>
            <a:chOff x="3560760" y="6148080"/>
            <a:chExt cx="299160" cy="214920"/>
          </a:xfrm>
        </p:grpSpPr>
        <p:sp>
          <p:nvSpPr>
            <p:cNvPr id="736" name="모서리가 둥근 직사각형 19"/>
            <p:cNvSpPr/>
            <p:nvPr/>
          </p:nvSpPr>
          <p:spPr>
            <a:xfrm>
              <a:off x="3640320" y="6186240"/>
              <a:ext cx="140400" cy="140400"/>
            </a:xfrm>
            <a:prstGeom prst="roundRect">
              <a:avLst>
                <a:gd name="adj" fmla="val 16667"/>
              </a:avLst>
            </a:prstGeom>
            <a:solidFill>
              <a:srgbClr val="c55a11"/>
            </a:solidFill>
            <a:ln cap="rnd" w="9523">
              <a:solidFill>
                <a:srgbClr val="ffffff"/>
              </a:solidFill>
              <a:round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126720" bIns="12672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800" spc="-1" strike="noStrike">
                  <a:solidFill>
                    <a:srgbClr val="ffffff"/>
                  </a:solidFill>
                  <a:latin typeface="맑은 고딕"/>
                  <a:ea typeface="바탕"/>
                </a:rPr>
                <a:t> </a:t>
              </a:r>
              <a:endParaRPr b="0" lang="en-US" sz="800" spc="-1" strike="noStrike">
                <a:solidFill>
                  <a:srgbClr val="000000"/>
                </a:solidFill>
                <a:latin typeface="맑은 고딕"/>
              </a:endParaRPr>
            </a:p>
          </p:txBody>
        </p:sp>
        <p:sp>
          <p:nvSpPr>
            <p:cNvPr id="737" name="직사각형 20"/>
            <p:cNvSpPr/>
            <p:nvPr/>
          </p:nvSpPr>
          <p:spPr>
            <a:xfrm>
              <a:off x="3560760" y="6148080"/>
              <a:ext cx="299160" cy="214920"/>
            </a:xfrm>
            <a:prstGeom prst="rect">
              <a:avLst/>
            </a:prstGeom>
            <a:noFill/>
            <a:ln w="254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800" spc="-1" strike="noStrike">
                  <a:solidFill>
                    <a:srgbClr val="ffffff"/>
                  </a:solidFill>
                  <a:latin typeface="Arial"/>
                  <a:ea typeface="바탕"/>
                </a:rPr>
                <a:t>12</a:t>
              </a:r>
              <a:endParaRPr b="0" lang="en-US" sz="800" spc="-1" strike="noStrike">
                <a:solidFill>
                  <a:srgbClr val="000000"/>
                </a:solidFill>
                <a:latin typeface="맑은 고딕"/>
              </a:endParaRPr>
            </a:p>
          </p:txBody>
        </p:sp>
      </p:grpSp>
      <p:grpSp>
        <p:nvGrpSpPr>
          <p:cNvPr id="738" name="그룹 21"/>
          <p:cNvGrpSpPr/>
          <p:nvPr/>
        </p:nvGrpSpPr>
        <p:grpSpPr>
          <a:xfrm>
            <a:off x="6038280" y="6148080"/>
            <a:ext cx="299160" cy="214920"/>
            <a:chOff x="6038280" y="6148080"/>
            <a:chExt cx="299160" cy="214920"/>
          </a:xfrm>
        </p:grpSpPr>
        <p:sp>
          <p:nvSpPr>
            <p:cNvPr id="739" name="모서리가 둥근 직사각형 22"/>
            <p:cNvSpPr/>
            <p:nvPr/>
          </p:nvSpPr>
          <p:spPr>
            <a:xfrm>
              <a:off x="6117840" y="6186240"/>
              <a:ext cx="140400" cy="140400"/>
            </a:xfrm>
            <a:prstGeom prst="roundRect">
              <a:avLst>
                <a:gd name="adj" fmla="val 16667"/>
              </a:avLst>
            </a:prstGeom>
            <a:solidFill>
              <a:srgbClr val="c55a11"/>
            </a:solidFill>
            <a:ln cap="rnd" w="9523">
              <a:solidFill>
                <a:srgbClr val="ffffff"/>
              </a:solidFill>
              <a:round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126720" bIns="12672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800" spc="-1" strike="noStrike">
                  <a:solidFill>
                    <a:srgbClr val="ffffff"/>
                  </a:solidFill>
                  <a:latin typeface="맑은 고딕"/>
                  <a:ea typeface="바탕"/>
                </a:rPr>
                <a:t> </a:t>
              </a:r>
              <a:endParaRPr b="0" lang="en-US" sz="800" spc="-1" strike="noStrike">
                <a:solidFill>
                  <a:srgbClr val="000000"/>
                </a:solidFill>
                <a:latin typeface="맑은 고딕"/>
              </a:endParaRPr>
            </a:p>
          </p:txBody>
        </p:sp>
        <p:sp>
          <p:nvSpPr>
            <p:cNvPr id="740" name="직사각형 23"/>
            <p:cNvSpPr/>
            <p:nvPr/>
          </p:nvSpPr>
          <p:spPr>
            <a:xfrm>
              <a:off x="6038280" y="6148080"/>
              <a:ext cx="299160" cy="214920"/>
            </a:xfrm>
            <a:prstGeom prst="rect">
              <a:avLst/>
            </a:prstGeom>
            <a:noFill/>
            <a:ln w="254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800" spc="-1" strike="noStrike">
                  <a:solidFill>
                    <a:srgbClr val="ffffff"/>
                  </a:solidFill>
                  <a:latin typeface="Arial"/>
                  <a:ea typeface="바탕"/>
                </a:rPr>
                <a:t>13</a:t>
              </a:r>
              <a:endParaRPr b="0" lang="en-US" sz="800" spc="-1" strike="noStrike">
                <a:solidFill>
                  <a:srgbClr val="000000"/>
                </a:solidFill>
                <a:latin typeface="맑은 고딕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41" name="표 1"/>
          <p:cNvGraphicFramePr/>
          <p:nvPr/>
        </p:nvGraphicFramePr>
        <p:xfrm>
          <a:off x="95400" y="69840"/>
          <a:ext cx="11991960" cy="6730560"/>
        </p:xfrm>
        <a:graphic>
          <a:graphicData uri="http://schemas.openxmlformats.org/drawingml/2006/table">
            <a:tbl>
              <a:tblPr/>
              <a:tblGrid>
                <a:gridCol w="816120"/>
                <a:gridCol w="3330360"/>
                <a:gridCol w="747720"/>
                <a:gridCol w="3657600"/>
                <a:gridCol w="851040"/>
                <a:gridCol w="1173600"/>
                <a:gridCol w="673200"/>
                <a:gridCol w="742680"/>
              </a:tblGrid>
              <a:tr h="279360"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화면 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ID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SAH-015-516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화면 명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업체 상세 포트폴리오 수정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요구사항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ID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 gridSpan="3"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URQ015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  <a:tr h="395280"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개요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 gridSpan="3"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개인 포트폴리오 수정 버튼을 눌렀을 경우 나타나는 페이지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사용자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업체 회원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개발자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송지은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055920">
                <a:tc gridSpan="4">
                  <a:txBody>
                    <a:bodyPr lIns="91080" rIns="9108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648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gridSpan="4"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2f5597"/>
                          </a:solidFill>
                          <a:latin typeface="맑은 고딕"/>
                          <a:ea typeface="굴림"/>
                        </a:rPr>
                        <a:t>*</a:t>
                      </a:r>
                      <a:r>
                        <a:rPr b="0" lang="ko-KR" sz="1000" spc="-1" strike="noStrike">
                          <a:solidFill>
                            <a:srgbClr val="2f5597"/>
                          </a:solidFill>
                          <a:latin typeface="맑은 고딕"/>
                          <a:ea typeface="굴림"/>
                        </a:rPr>
                        <a:t>화면설명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16000" indent="-21600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StarSymbol"/>
                        <a:buAutoNum type="arabicPeriod"/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바탕"/>
                        </a:rPr>
                        <a:t>마이페이지내 포트폴리오 메뉴 항목 표시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16000" indent="-21600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StarSymbol"/>
                        <a:buAutoNum type="arabicPeriod" startAt="2"/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바탕"/>
                        </a:rPr>
                        <a:t>등록한 포트폴리오 내용 자동 입력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16000" indent="-21600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StarSymbol"/>
                        <a:buAutoNum type="arabicPeriod" startAt="3"/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바탕"/>
                        </a:rPr>
                        <a:t>업체이름은 수정 불가능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16000" indent="-21600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StarSymbol"/>
                        <a:buAutoNum type="arabicPeriod" startAt="4"/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바탕"/>
                        </a:rPr>
                        <a:t>전화번호는 수정 불가능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16000" indent="-21600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StarSymbol"/>
                        <a:buAutoNum type="arabicPeriod" startAt="5"/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바탕"/>
                        </a:rPr>
                        <a:t>수정 버튼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2f5597"/>
                          </a:solidFill>
                          <a:latin typeface="맑은 고딕"/>
                          <a:ea typeface="굴림"/>
                        </a:rPr>
                        <a:t>*</a:t>
                      </a:r>
                      <a:r>
                        <a:rPr b="0" lang="ko-KR" sz="1000" spc="-1" strike="noStrike">
                          <a:solidFill>
                            <a:srgbClr val="2f5597"/>
                          </a:solidFill>
                          <a:latin typeface="맑은 고딕"/>
                          <a:ea typeface="굴림"/>
                        </a:rPr>
                        <a:t>특이사항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1224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</a:tbl>
          </a:graphicData>
        </a:graphic>
      </p:graphicFrame>
      <p:pic>
        <p:nvPicPr>
          <p:cNvPr id="742" name="그림 2" descr=""/>
          <p:cNvPicPr/>
          <p:nvPr/>
        </p:nvPicPr>
        <p:blipFill>
          <a:blip r:embed="rId1"/>
          <a:stretch/>
        </p:blipFill>
        <p:spPr>
          <a:xfrm>
            <a:off x="1883520" y="760680"/>
            <a:ext cx="5062320" cy="5896080"/>
          </a:xfrm>
          <a:prstGeom prst="rect">
            <a:avLst/>
          </a:prstGeom>
          <a:ln w="25400">
            <a:noFill/>
          </a:ln>
        </p:spPr>
      </p:pic>
      <p:sp>
        <p:nvSpPr>
          <p:cNvPr id="743" name="모서리가 둥근 직사각형 3"/>
          <p:cNvSpPr/>
          <p:nvPr/>
        </p:nvSpPr>
        <p:spPr>
          <a:xfrm>
            <a:off x="1907280" y="795600"/>
            <a:ext cx="140400" cy="140400"/>
          </a:xfrm>
          <a:prstGeom prst="roundRect">
            <a:avLst>
              <a:gd name="adj" fmla="val 16667"/>
            </a:avLst>
          </a:prstGeom>
          <a:solidFill>
            <a:srgbClr val="c55a11"/>
          </a:solidFill>
          <a:ln cap="rnd" w="9523">
            <a:solidFill>
              <a:srgbClr val="ffffff"/>
            </a:solidFill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126720" bIns="12672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800" spc="-1" strike="noStrike">
                <a:solidFill>
                  <a:srgbClr val="ffffff"/>
                </a:solidFill>
                <a:latin typeface="맑은 고딕"/>
                <a:ea typeface="바탕"/>
              </a:rPr>
              <a:t>1</a:t>
            </a:r>
            <a:endParaRPr b="0" lang="en-US" sz="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744" name="모서리가 둥근 직사각형 4"/>
          <p:cNvSpPr/>
          <p:nvPr/>
        </p:nvSpPr>
        <p:spPr>
          <a:xfrm>
            <a:off x="2560320" y="937080"/>
            <a:ext cx="140400" cy="138600"/>
          </a:xfrm>
          <a:prstGeom prst="roundRect">
            <a:avLst>
              <a:gd name="adj" fmla="val 16667"/>
            </a:avLst>
          </a:prstGeom>
          <a:solidFill>
            <a:srgbClr val="c55a11"/>
          </a:solidFill>
          <a:ln cap="rnd" w="9523">
            <a:solidFill>
              <a:srgbClr val="ffffff"/>
            </a:solidFill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126000" bIns="126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800" spc="-1" strike="noStrike">
                <a:solidFill>
                  <a:srgbClr val="ffffff"/>
                </a:solidFill>
                <a:latin typeface="맑은 고딕"/>
                <a:ea typeface="바탕"/>
              </a:rPr>
              <a:t>2</a:t>
            </a:r>
            <a:endParaRPr b="0" lang="en-US" sz="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745" name="모서리가 둥근 직사각형 5"/>
          <p:cNvSpPr/>
          <p:nvPr/>
        </p:nvSpPr>
        <p:spPr>
          <a:xfrm>
            <a:off x="3719520" y="997560"/>
            <a:ext cx="138600" cy="138600"/>
          </a:xfrm>
          <a:prstGeom prst="roundRect">
            <a:avLst>
              <a:gd name="adj" fmla="val 16667"/>
            </a:avLst>
          </a:prstGeom>
          <a:solidFill>
            <a:srgbClr val="c55a11"/>
          </a:solidFill>
          <a:ln cap="rnd" w="9523">
            <a:solidFill>
              <a:srgbClr val="ffffff"/>
            </a:solidFill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126000" bIns="126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800" spc="-1" strike="noStrike">
                <a:solidFill>
                  <a:srgbClr val="ffffff"/>
                </a:solidFill>
                <a:latin typeface="맑은 고딕"/>
                <a:ea typeface="바탕"/>
              </a:rPr>
              <a:t>3</a:t>
            </a:r>
            <a:endParaRPr b="0" lang="en-US" sz="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746" name="모서리가 둥근 직사각형 6"/>
          <p:cNvSpPr/>
          <p:nvPr/>
        </p:nvSpPr>
        <p:spPr>
          <a:xfrm>
            <a:off x="3719520" y="1232280"/>
            <a:ext cx="138600" cy="140400"/>
          </a:xfrm>
          <a:prstGeom prst="roundRect">
            <a:avLst>
              <a:gd name="adj" fmla="val 16667"/>
            </a:avLst>
          </a:prstGeom>
          <a:solidFill>
            <a:srgbClr val="c55a11"/>
          </a:solidFill>
          <a:ln cap="rnd" w="9523">
            <a:solidFill>
              <a:srgbClr val="ffffff"/>
            </a:solidFill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127440" bIns="127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800" spc="-1" strike="noStrike">
                <a:solidFill>
                  <a:srgbClr val="ffffff"/>
                </a:solidFill>
                <a:latin typeface="맑은 고딕"/>
                <a:ea typeface="바탕"/>
              </a:rPr>
              <a:t>4</a:t>
            </a:r>
            <a:endParaRPr b="0" lang="en-US" sz="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747" name="모서리가 둥근 직사각형 7"/>
          <p:cNvSpPr/>
          <p:nvPr/>
        </p:nvSpPr>
        <p:spPr>
          <a:xfrm>
            <a:off x="4421520" y="6154200"/>
            <a:ext cx="138600" cy="138600"/>
          </a:xfrm>
          <a:prstGeom prst="roundRect">
            <a:avLst>
              <a:gd name="adj" fmla="val 16667"/>
            </a:avLst>
          </a:prstGeom>
          <a:solidFill>
            <a:srgbClr val="c55a11"/>
          </a:solidFill>
          <a:ln cap="rnd" w="9523">
            <a:solidFill>
              <a:srgbClr val="ffffff"/>
            </a:solidFill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126000" bIns="126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800" spc="-1" strike="noStrike">
                <a:solidFill>
                  <a:srgbClr val="ffffff"/>
                </a:solidFill>
                <a:latin typeface="맑은 고딕"/>
                <a:ea typeface="바탕"/>
              </a:rPr>
              <a:t>4</a:t>
            </a:r>
            <a:endParaRPr b="0" lang="en-US" sz="800" spc="-1" strike="noStrike">
              <a:solidFill>
                <a:srgbClr val="000000"/>
              </a:solidFill>
              <a:latin typeface="맑은 고딕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48" name="표 1"/>
          <p:cNvGraphicFramePr/>
          <p:nvPr/>
        </p:nvGraphicFramePr>
        <p:xfrm>
          <a:off x="95400" y="69840"/>
          <a:ext cx="11992680" cy="6732720"/>
        </p:xfrm>
        <a:graphic>
          <a:graphicData uri="http://schemas.openxmlformats.org/drawingml/2006/table">
            <a:tbl>
              <a:tblPr/>
              <a:tblGrid>
                <a:gridCol w="816480"/>
                <a:gridCol w="3330360"/>
                <a:gridCol w="747720"/>
                <a:gridCol w="3657600"/>
                <a:gridCol w="851400"/>
                <a:gridCol w="1173240"/>
                <a:gridCol w="673560"/>
                <a:gridCol w="742680"/>
              </a:tblGrid>
              <a:tr h="279360">
                <a:tc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화면 </a:t>
                      </a:r>
                      <a:r>
                        <a:rPr b="0" lang="en-US" sz="1000" spc="4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ID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4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SAH-015-517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화면 명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포트폴리오 수정 완료 알림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요구사항</a:t>
                      </a:r>
                      <a:r>
                        <a:rPr b="0" lang="en-US" sz="1000" spc="4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ID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 gridSpan="3"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4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URQ012, URQ014, URQ015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  <a:tr h="397440">
                <a:tc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개요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 gridSpan="3"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개인 포트폴리오 수정 완료되었을 경우 나타나는 알림창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사용자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사회자회원</a:t>
                      </a:r>
                      <a:r>
                        <a:rPr b="0" lang="en-US" sz="1000" spc="4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, </a:t>
                      </a: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디자이너회원</a:t>
                      </a:r>
                      <a:r>
                        <a:rPr b="0" lang="en-US" sz="1000" spc="4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, </a:t>
                      </a: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업체회원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개발자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송지은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055920">
                <a:tc gridSpan="4">
                  <a:txBody>
                    <a:bodyPr lIns="90720" rIns="9072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648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gridSpan="4"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4" strike="noStrike">
                          <a:solidFill>
                            <a:srgbClr val="2f5597"/>
                          </a:solidFill>
                          <a:latin typeface="맑은 고딕"/>
                          <a:ea typeface="굴림"/>
                        </a:rPr>
                        <a:t>*</a:t>
                      </a:r>
                      <a:r>
                        <a:rPr b="0" lang="ko-KR" sz="1000" spc="4" strike="noStrike">
                          <a:solidFill>
                            <a:srgbClr val="2f5597"/>
                          </a:solidFill>
                          <a:latin typeface="맑은 고딕"/>
                          <a:ea typeface="굴림"/>
                        </a:rPr>
                        <a:t>화면설명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4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1. </a:t>
                      </a: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수정 완료 알림창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4" strike="noStrike">
                          <a:solidFill>
                            <a:srgbClr val="2f5597"/>
                          </a:solidFill>
                          <a:latin typeface="맑은 고딕"/>
                          <a:ea typeface="굴림"/>
                        </a:rPr>
                        <a:t>*</a:t>
                      </a:r>
                      <a:r>
                        <a:rPr b="0" lang="ko-KR" sz="1000" spc="4" strike="noStrike">
                          <a:solidFill>
                            <a:srgbClr val="2f5597"/>
                          </a:solidFill>
                          <a:latin typeface="맑은 고딕"/>
                          <a:ea typeface="굴림"/>
                        </a:rPr>
                        <a:t>특이사항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4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1. </a:t>
                      </a: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알림창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4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2. </a:t>
                      </a: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확인 버튼 누를 시 수정된 포트폴리오 상세 페이지로 이동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1224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</a:tbl>
          </a:graphicData>
        </a:graphic>
      </p:graphicFrame>
      <p:pic>
        <p:nvPicPr>
          <p:cNvPr id="749" name="그림 2" descr=""/>
          <p:cNvPicPr/>
          <p:nvPr/>
        </p:nvPicPr>
        <p:blipFill>
          <a:blip r:embed="rId1"/>
          <a:stretch/>
        </p:blipFill>
        <p:spPr>
          <a:xfrm>
            <a:off x="522720" y="1027440"/>
            <a:ext cx="7668360" cy="5238360"/>
          </a:xfrm>
          <a:prstGeom prst="rect">
            <a:avLst/>
          </a:prstGeom>
          <a:ln w="25400">
            <a:noFill/>
          </a:ln>
        </p:spPr>
      </p:pic>
      <p:sp>
        <p:nvSpPr>
          <p:cNvPr id="750" name="모서리가 둥근 직사각형 3"/>
          <p:cNvSpPr/>
          <p:nvPr/>
        </p:nvSpPr>
        <p:spPr>
          <a:xfrm>
            <a:off x="3070080" y="1141560"/>
            <a:ext cx="262440" cy="262440"/>
          </a:xfrm>
          <a:prstGeom prst="roundRect">
            <a:avLst>
              <a:gd name="adj" fmla="val 16667"/>
            </a:avLst>
          </a:prstGeom>
          <a:solidFill>
            <a:srgbClr val="c55a11"/>
          </a:solidFill>
          <a:ln cap="rnd" w="9523">
            <a:solidFill>
              <a:srgbClr val="ffffff"/>
            </a:solidFill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ffffff"/>
                </a:solidFill>
                <a:latin typeface="맑은 고딕"/>
                <a:ea typeface="바탕"/>
              </a:rPr>
              <a:t>1</a:t>
            </a:r>
            <a:endParaRPr b="0" lang="en-US" sz="1200" spc="-1" strike="noStrike">
              <a:solidFill>
                <a:srgbClr val="000000"/>
              </a:solidFill>
              <a:latin typeface="맑은 고딕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51" name="표 1"/>
          <p:cNvGraphicFramePr/>
          <p:nvPr/>
        </p:nvGraphicFramePr>
        <p:xfrm>
          <a:off x="95400" y="69840"/>
          <a:ext cx="11992680" cy="6732720"/>
        </p:xfrm>
        <a:graphic>
          <a:graphicData uri="http://schemas.openxmlformats.org/drawingml/2006/table">
            <a:tbl>
              <a:tblPr/>
              <a:tblGrid>
                <a:gridCol w="816480"/>
                <a:gridCol w="3330360"/>
                <a:gridCol w="747720"/>
                <a:gridCol w="3657600"/>
                <a:gridCol w="851400"/>
                <a:gridCol w="1173240"/>
                <a:gridCol w="673560"/>
                <a:gridCol w="742680"/>
              </a:tblGrid>
              <a:tr h="279360">
                <a:tc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화면 </a:t>
                      </a:r>
                      <a:r>
                        <a:rPr b="0" lang="en-US" sz="1000" spc="4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ID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4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SAH-015-518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화면 명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포트폴리오 삭제 알림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요구사항</a:t>
                      </a:r>
                      <a:r>
                        <a:rPr b="0" lang="en-US" sz="1000" spc="4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ID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 gridSpan="3"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4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URQ012, URQ014, URQ015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  <a:tr h="397440">
                <a:tc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개요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 gridSpan="3"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개인 포트폴리오 삭제버튼을 눌렀을 경우 나타나는 알림창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사용자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사회자회원</a:t>
                      </a:r>
                      <a:r>
                        <a:rPr b="0" lang="en-US" sz="1000" spc="4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, </a:t>
                      </a: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디자이너회원</a:t>
                      </a:r>
                      <a:r>
                        <a:rPr b="0" lang="en-US" sz="1000" spc="4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, </a:t>
                      </a: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업체회원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개발자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송지은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055920">
                <a:tc gridSpan="4">
                  <a:txBody>
                    <a:bodyPr lIns="90720" rIns="9072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648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gridSpan="4"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4" strike="noStrike">
                          <a:solidFill>
                            <a:srgbClr val="2f5597"/>
                          </a:solidFill>
                          <a:latin typeface="맑은 고딕"/>
                          <a:ea typeface="굴림"/>
                        </a:rPr>
                        <a:t>*</a:t>
                      </a:r>
                      <a:r>
                        <a:rPr b="0" lang="ko-KR" sz="1000" spc="4" strike="noStrike">
                          <a:solidFill>
                            <a:srgbClr val="2f5597"/>
                          </a:solidFill>
                          <a:latin typeface="맑은 고딕"/>
                          <a:ea typeface="굴림"/>
                        </a:rPr>
                        <a:t>화면설명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lvl="1" marL="432000" indent="-21600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함초롬돋움"/>
                        <a:buAutoNum type="arabicPeriod"/>
                        <a:tabLst>
                          <a:tab algn="l" pos="0"/>
                        </a:tabLst>
                      </a:pP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취소버튼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lvl="1" marL="432000" indent="-21600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함초롬돋움"/>
                        <a:buAutoNum type="arabicPeriod" startAt="2"/>
                        <a:tabLst>
                          <a:tab algn="l" pos="0"/>
                        </a:tabLst>
                      </a:pP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확인버튼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4" strike="noStrike">
                          <a:solidFill>
                            <a:srgbClr val="2f5597"/>
                          </a:solidFill>
                          <a:latin typeface="맑은 고딕"/>
                          <a:ea typeface="굴림"/>
                        </a:rPr>
                        <a:t>*</a:t>
                      </a:r>
                      <a:r>
                        <a:rPr b="0" lang="ko-KR" sz="1000" spc="4" strike="noStrike">
                          <a:solidFill>
                            <a:srgbClr val="2f5597"/>
                          </a:solidFill>
                          <a:latin typeface="맑은 고딕"/>
                          <a:ea typeface="굴림"/>
                        </a:rPr>
                        <a:t>특이사항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lvl="1" marL="432000" indent="-21600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함초롬돋움"/>
                        <a:buAutoNum type="arabicPeriod"/>
                        <a:tabLst>
                          <a:tab algn="l" pos="0"/>
                        </a:tabLst>
                      </a:pP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알림창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lvl="1" marL="432000" indent="-21600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함초롬돋움"/>
                        <a:buAutoNum type="arabicPeriod" startAt="2"/>
                        <a:tabLst>
                          <a:tab algn="l" pos="0"/>
                        </a:tabLst>
                      </a:pP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취소버튼 클릭시 상세페이지로 돌아간다</a:t>
                      </a:r>
                      <a:r>
                        <a:rPr b="0" lang="en-US" sz="1000" spc="4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.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lvl="1" marL="432000" indent="-21600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함초롬돋움"/>
                        <a:buAutoNum type="arabicPeriod" startAt="3"/>
                        <a:tabLst>
                          <a:tab algn="l" pos="0"/>
                        </a:tabLst>
                      </a:pP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확인버튼 클릭시 포트폴리오 정보가 삭제되며</a:t>
                      </a:r>
                      <a:r>
                        <a:rPr b="0" lang="en-US" sz="1000" spc="4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, </a:t>
                      </a: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포트폴리오 전체 리스트로 이동한다</a:t>
                      </a:r>
                      <a:r>
                        <a:rPr b="0" lang="en-US" sz="1000" spc="4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.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1224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</a:tbl>
          </a:graphicData>
        </a:graphic>
      </p:graphicFrame>
      <p:pic>
        <p:nvPicPr>
          <p:cNvPr id="752" name="그림 2" descr=""/>
          <p:cNvPicPr/>
          <p:nvPr/>
        </p:nvPicPr>
        <p:blipFill>
          <a:blip r:embed="rId1"/>
          <a:stretch/>
        </p:blipFill>
        <p:spPr>
          <a:xfrm>
            <a:off x="363960" y="1151280"/>
            <a:ext cx="8035560" cy="5086080"/>
          </a:xfrm>
          <a:prstGeom prst="rect">
            <a:avLst/>
          </a:prstGeom>
          <a:ln w="25400">
            <a:noFill/>
          </a:ln>
        </p:spPr>
      </p:pic>
      <p:sp>
        <p:nvSpPr>
          <p:cNvPr id="753" name="모서리가 둥근 직사각형 3"/>
          <p:cNvSpPr/>
          <p:nvPr/>
        </p:nvSpPr>
        <p:spPr>
          <a:xfrm>
            <a:off x="3070080" y="1739160"/>
            <a:ext cx="262440" cy="262440"/>
          </a:xfrm>
          <a:prstGeom prst="roundRect">
            <a:avLst>
              <a:gd name="adj" fmla="val 16667"/>
            </a:avLst>
          </a:prstGeom>
          <a:solidFill>
            <a:srgbClr val="c55a11"/>
          </a:solidFill>
          <a:ln cap="rnd" w="9523">
            <a:solidFill>
              <a:srgbClr val="ffffff"/>
            </a:solidFill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ffffff"/>
                </a:solidFill>
                <a:latin typeface="맑은 고딕"/>
                <a:ea typeface="바탕"/>
              </a:rPr>
              <a:t>1</a:t>
            </a:r>
            <a:endParaRPr b="0" lang="en-US" sz="12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754" name="모서리가 둥근 직사각형 4"/>
          <p:cNvSpPr/>
          <p:nvPr/>
        </p:nvSpPr>
        <p:spPr>
          <a:xfrm>
            <a:off x="4250160" y="1770840"/>
            <a:ext cx="262440" cy="262440"/>
          </a:xfrm>
          <a:prstGeom prst="roundRect">
            <a:avLst>
              <a:gd name="adj" fmla="val 16667"/>
            </a:avLst>
          </a:prstGeom>
          <a:solidFill>
            <a:srgbClr val="c55a11"/>
          </a:solidFill>
          <a:ln cap="rnd" w="9523">
            <a:solidFill>
              <a:srgbClr val="ffffff"/>
            </a:solidFill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ffffff"/>
                </a:solidFill>
                <a:latin typeface="맑은 고딕"/>
                <a:ea typeface="바탕"/>
              </a:rPr>
              <a:t>2</a:t>
            </a:r>
            <a:endParaRPr b="0" lang="en-US" sz="1200" spc="-1" strike="noStrike">
              <a:solidFill>
                <a:srgbClr val="000000"/>
              </a:solidFill>
              <a:latin typeface="맑은 고딕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55" name="표 1"/>
          <p:cNvGraphicFramePr/>
          <p:nvPr/>
        </p:nvGraphicFramePr>
        <p:xfrm>
          <a:off x="95400" y="69840"/>
          <a:ext cx="11992680" cy="6732720"/>
        </p:xfrm>
        <a:graphic>
          <a:graphicData uri="http://schemas.openxmlformats.org/drawingml/2006/table">
            <a:tbl>
              <a:tblPr/>
              <a:tblGrid>
                <a:gridCol w="816480"/>
                <a:gridCol w="3330360"/>
                <a:gridCol w="747720"/>
                <a:gridCol w="3657600"/>
                <a:gridCol w="851400"/>
                <a:gridCol w="1173240"/>
                <a:gridCol w="673560"/>
                <a:gridCol w="742680"/>
              </a:tblGrid>
              <a:tr h="279360">
                <a:tc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화면 </a:t>
                      </a:r>
                      <a:r>
                        <a:rPr b="0" lang="en-US" sz="1000" spc="4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ID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4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SAH-015-519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화면 명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포트폴리오 – 후기상세화면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요구사항</a:t>
                      </a:r>
                      <a:r>
                        <a:rPr b="0" lang="en-US" sz="1000" spc="4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ID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 gridSpan="3"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4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URQ012, URQ014, URQ015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  <a:tr h="397440">
                <a:tc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개요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 gridSpan="3"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각 상세포트폴리오 안에 있는 후기탭을 클릭했을 때 나타날 화면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사용자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전체회원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개발자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송지은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055920">
                <a:tc gridSpan="4">
                  <a:txBody>
                    <a:bodyPr lIns="90720" rIns="9072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648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gridSpan="4"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4" strike="noStrike">
                          <a:solidFill>
                            <a:srgbClr val="2f5597"/>
                          </a:solidFill>
                          <a:latin typeface="맑은 고딕"/>
                          <a:ea typeface="굴림"/>
                        </a:rPr>
                        <a:t>*</a:t>
                      </a:r>
                      <a:r>
                        <a:rPr b="0" lang="ko-KR" sz="1000" spc="4" strike="noStrike">
                          <a:solidFill>
                            <a:srgbClr val="2f5597"/>
                          </a:solidFill>
                          <a:latin typeface="맑은 고딕"/>
                          <a:ea typeface="굴림"/>
                        </a:rPr>
                        <a:t>화면설명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lvl="1" marL="432000" indent="-21600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함초롬돋움"/>
                        <a:buAutoNum type="arabicPeriod"/>
                        <a:tabLst>
                          <a:tab algn="l" pos="0"/>
                        </a:tabLst>
                      </a:pP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포트폴리오 작성자 상세 정보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lvl="1" marL="432000" indent="-21600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함초롬돋움"/>
                        <a:buAutoNum type="arabicPeriod" startAt="2"/>
                        <a:tabLst>
                          <a:tab algn="l" pos="0"/>
                        </a:tabLst>
                      </a:pP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후기 평균 별점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lvl="1" marL="432000" indent="-21600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함초롬돋움"/>
                        <a:buAutoNum type="arabicPeriod" startAt="3"/>
                        <a:tabLst>
                          <a:tab algn="l" pos="0"/>
                        </a:tabLst>
                      </a:pP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후기 수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lvl="1" marL="432000" indent="-21600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함초롬돋움"/>
                        <a:buAutoNum type="arabicPeriod" startAt="4"/>
                        <a:tabLst>
                          <a:tab algn="l" pos="0"/>
                        </a:tabLst>
                      </a:pP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후기 정보</a:t>
                      </a:r>
                      <a:r>
                        <a:rPr b="0" lang="en-US" sz="1000" spc="4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(</a:t>
                      </a: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작성자</a:t>
                      </a:r>
                      <a:r>
                        <a:rPr b="0" lang="en-US" sz="1000" spc="4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, </a:t>
                      </a: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작성일자</a:t>
                      </a:r>
                      <a:r>
                        <a:rPr b="0" lang="en-US" sz="1000" spc="4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, </a:t>
                      </a: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별점</a:t>
                      </a:r>
                      <a:r>
                        <a:rPr b="0" lang="en-US" sz="1000" spc="4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, </a:t>
                      </a: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후기 내용</a:t>
                      </a:r>
                      <a:r>
                        <a:rPr b="0" lang="en-US" sz="1000" spc="4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)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lvl="1" marL="432000" indent="-21600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함초롬돋움"/>
                        <a:buAutoNum type="arabicPeriod" startAt="5"/>
                        <a:tabLst>
                          <a:tab algn="l" pos="0"/>
                        </a:tabLst>
                      </a:pP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후기 수정 버튼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lvl="1" marL="432000" indent="-21600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함초롬돋움"/>
                        <a:buAutoNum type="arabicPeriod" startAt="6"/>
                        <a:tabLst>
                          <a:tab algn="l" pos="0"/>
                        </a:tabLst>
                      </a:pP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후기 삭제 버튼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4" strike="noStrike">
                          <a:solidFill>
                            <a:srgbClr val="2f5597"/>
                          </a:solidFill>
                          <a:latin typeface="맑은 고딕"/>
                          <a:ea typeface="굴림"/>
                        </a:rPr>
                        <a:t>*</a:t>
                      </a:r>
                      <a:r>
                        <a:rPr b="0" lang="ko-KR" sz="1000" spc="4" strike="noStrike">
                          <a:solidFill>
                            <a:srgbClr val="2f5597"/>
                          </a:solidFill>
                          <a:latin typeface="맑은 고딕"/>
                          <a:ea typeface="굴림"/>
                        </a:rPr>
                        <a:t>특이사항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4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1. </a:t>
                      </a: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수정 </a:t>
                      </a:r>
                      <a:r>
                        <a:rPr b="0" lang="en-US" sz="1000" spc="4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/ </a:t>
                      </a: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삭제 버튼은 후기 작성자에게만 나타남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1224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</a:tbl>
          </a:graphicData>
        </a:graphic>
      </p:graphicFrame>
      <p:pic>
        <p:nvPicPr>
          <p:cNvPr id="756" name="그림 2" descr=""/>
          <p:cNvPicPr/>
          <p:nvPr/>
        </p:nvPicPr>
        <p:blipFill>
          <a:blip r:embed="rId1"/>
          <a:stretch/>
        </p:blipFill>
        <p:spPr>
          <a:xfrm>
            <a:off x="852840" y="903600"/>
            <a:ext cx="7247520" cy="5781960"/>
          </a:xfrm>
          <a:prstGeom prst="rect">
            <a:avLst/>
          </a:prstGeom>
          <a:ln w="25400">
            <a:noFill/>
          </a:ln>
        </p:spPr>
      </p:pic>
      <p:sp>
        <p:nvSpPr>
          <p:cNvPr id="757" name="모서리가 둥근 직사각형 3"/>
          <p:cNvSpPr/>
          <p:nvPr/>
        </p:nvSpPr>
        <p:spPr>
          <a:xfrm>
            <a:off x="852840" y="1629360"/>
            <a:ext cx="262440" cy="262440"/>
          </a:xfrm>
          <a:prstGeom prst="roundRect">
            <a:avLst>
              <a:gd name="adj" fmla="val 16667"/>
            </a:avLst>
          </a:prstGeom>
          <a:solidFill>
            <a:srgbClr val="c55a11"/>
          </a:solidFill>
          <a:ln cap="rnd" w="9523">
            <a:solidFill>
              <a:srgbClr val="ffffff"/>
            </a:solidFill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ffffff"/>
                </a:solidFill>
                <a:latin typeface="맑은 고딕"/>
                <a:ea typeface="바탕"/>
              </a:rPr>
              <a:t>1</a:t>
            </a:r>
            <a:endParaRPr b="0" lang="en-US" sz="12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758" name="모서리가 둥근 직사각형 4"/>
          <p:cNvSpPr/>
          <p:nvPr/>
        </p:nvSpPr>
        <p:spPr>
          <a:xfrm>
            <a:off x="4022640" y="2842920"/>
            <a:ext cx="262440" cy="262440"/>
          </a:xfrm>
          <a:prstGeom prst="roundRect">
            <a:avLst>
              <a:gd name="adj" fmla="val 16667"/>
            </a:avLst>
          </a:prstGeom>
          <a:solidFill>
            <a:srgbClr val="c55a11"/>
          </a:solidFill>
          <a:ln cap="rnd" w="9523">
            <a:solidFill>
              <a:srgbClr val="ffffff"/>
            </a:solidFill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ffffff"/>
                </a:solidFill>
                <a:latin typeface="맑은 고딕"/>
                <a:ea typeface="바탕"/>
              </a:rPr>
              <a:t>2</a:t>
            </a:r>
            <a:endParaRPr b="0" lang="en-US" sz="12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759" name="모서리가 둥근 직사각형 5"/>
          <p:cNvSpPr/>
          <p:nvPr/>
        </p:nvSpPr>
        <p:spPr>
          <a:xfrm>
            <a:off x="5828760" y="2842920"/>
            <a:ext cx="262440" cy="262440"/>
          </a:xfrm>
          <a:prstGeom prst="roundRect">
            <a:avLst>
              <a:gd name="adj" fmla="val 16667"/>
            </a:avLst>
          </a:prstGeom>
          <a:solidFill>
            <a:srgbClr val="c55a11"/>
          </a:solidFill>
          <a:ln cap="rnd" w="9523">
            <a:solidFill>
              <a:srgbClr val="ffffff"/>
            </a:solidFill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ffffff"/>
                </a:solidFill>
                <a:latin typeface="맑은 고딕"/>
                <a:ea typeface="바탕"/>
              </a:rPr>
              <a:t>3</a:t>
            </a:r>
            <a:endParaRPr b="0" lang="en-US" sz="12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760" name="모서리가 둥근 직사각형 6"/>
          <p:cNvSpPr/>
          <p:nvPr/>
        </p:nvSpPr>
        <p:spPr>
          <a:xfrm>
            <a:off x="3138120" y="3873600"/>
            <a:ext cx="262440" cy="262440"/>
          </a:xfrm>
          <a:prstGeom prst="roundRect">
            <a:avLst>
              <a:gd name="adj" fmla="val 16667"/>
            </a:avLst>
          </a:prstGeom>
          <a:solidFill>
            <a:srgbClr val="c55a11"/>
          </a:solidFill>
          <a:ln cap="rnd" w="9523">
            <a:solidFill>
              <a:srgbClr val="ffffff"/>
            </a:solidFill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ffffff"/>
                </a:solidFill>
                <a:latin typeface="맑은 고딕"/>
                <a:ea typeface="바탕"/>
              </a:rPr>
              <a:t>4</a:t>
            </a:r>
            <a:endParaRPr b="0" lang="en-US" sz="12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761" name="모서리가 둥근 직사각형 7"/>
          <p:cNvSpPr/>
          <p:nvPr/>
        </p:nvSpPr>
        <p:spPr>
          <a:xfrm>
            <a:off x="4213080" y="3967560"/>
            <a:ext cx="169200" cy="169200"/>
          </a:xfrm>
          <a:prstGeom prst="roundRect">
            <a:avLst>
              <a:gd name="adj" fmla="val 16667"/>
            </a:avLst>
          </a:prstGeom>
          <a:solidFill>
            <a:srgbClr val="c55a11"/>
          </a:solidFill>
          <a:ln cap="rnd" w="9523">
            <a:solidFill>
              <a:srgbClr val="ffffff"/>
            </a:solidFill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153360" bIns="15336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800" spc="-1" strike="noStrike">
                <a:solidFill>
                  <a:srgbClr val="ffffff"/>
                </a:solidFill>
                <a:latin typeface="맑은 고딕"/>
                <a:ea typeface="바탕"/>
              </a:rPr>
              <a:t>5</a:t>
            </a:r>
            <a:endParaRPr b="0" lang="en-US" sz="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762" name="모서리가 둥근 직사각형 8"/>
          <p:cNvSpPr/>
          <p:nvPr/>
        </p:nvSpPr>
        <p:spPr>
          <a:xfrm>
            <a:off x="4429800" y="3967560"/>
            <a:ext cx="167040" cy="169200"/>
          </a:xfrm>
          <a:prstGeom prst="roundRect">
            <a:avLst>
              <a:gd name="adj" fmla="val 16667"/>
            </a:avLst>
          </a:prstGeom>
          <a:solidFill>
            <a:srgbClr val="c55a11"/>
          </a:solidFill>
          <a:ln cap="rnd" w="9523">
            <a:solidFill>
              <a:srgbClr val="ffffff"/>
            </a:solidFill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153360" bIns="15336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800" spc="-1" strike="noStrike">
                <a:solidFill>
                  <a:srgbClr val="ffffff"/>
                </a:solidFill>
                <a:latin typeface="맑은 고딕"/>
                <a:ea typeface="바탕"/>
              </a:rPr>
              <a:t>6</a:t>
            </a:r>
            <a:endParaRPr b="0" lang="en-US" sz="800" spc="-1" strike="noStrike">
              <a:solidFill>
                <a:srgbClr val="000000"/>
              </a:solidFill>
              <a:latin typeface="맑은 고딕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63" name="표 1"/>
          <p:cNvGraphicFramePr/>
          <p:nvPr/>
        </p:nvGraphicFramePr>
        <p:xfrm>
          <a:off x="95400" y="69840"/>
          <a:ext cx="11992680" cy="6732720"/>
        </p:xfrm>
        <a:graphic>
          <a:graphicData uri="http://schemas.openxmlformats.org/drawingml/2006/table">
            <a:tbl>
              <a:tblPr/>
              <a:tblGrid>
                <a:gridCol w="816480"/>
                <a:gridCol w="3330360"/>
                <a:gridCol w="747720"/>
                <a:gridCol w="3657600"/>
                <a:gridCol w="851400"/>
                <a:gridCol w="1173240"/>
                <a:gridCol w="673560"/>
                <a:gridCol w="742680"/>
              </a:tblGrid>
              <a:tr h="279360">
                <a:tc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화면 </a:t>
                      </a:r>
                      <a:r>
                        <a:rPr b="0" lang="en-US" sz="1000" spc="4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ID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4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SAH-015-520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화면 명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4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1:1 </a:t>
                      </a: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채팅 화면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요구사항</a:t>
                      </a:r>
                      <a:r>
                        <a:rPr b="0" lang="en-US" sz="1000" spc="4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ID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 gridSpan="3"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4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URQ012, URQ014, URQ015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  <a:tr h="397440">
                <a:tc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개요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 gridSpan="3"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각 상세포트폴리오 안에 있는 </a:t>
                      </a:r>
                      <a:r>
                        <a:rPr b="0" lang="en-US" sz="1000" spc="4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1:1 </a:t>
                      </a: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채팅을 클릭했을 경우 나타나게 될 화면</a:t>
                      </a:r>
                      <a:r>
                        <a:rPr b="0" lang="en-US" sz="1000" spc="4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, </a:t>
                      </a: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사용자와 포트폴리오에 등록된 회원과 소통이 가능하다</a:t>
                      </a:r>
                      <a:r>
                        <a:rPr b="0" lang="en-US" sz="1000" spc="4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.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사용자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전체회원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개발자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송지은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055920">
                <a:tc gridSpan="4">
                  <a:txBody>
                    <a:bodyPr lIns="90720" rIns="9072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648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gridSpan="4"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4" strike="noStrike">
                          <a:solidFill>
                            <a:srgbClr val="2f5597"/>
                          </a:solidFill>
                          <a:latin typeface="맑은 고딕"/>
                          <a:ea typeface="굴림"/>
                        </a:rPr>
                        <a:t>*</a:t>
                      </a:r>
                      <a:r>
                        <a:rPr b="0" lang="ko-KR" sz="1000" spc="4" strike="noStrike">
                          <a:solidFill>
                            <a:srgbClr val="2f5597"/>
                          </a:solidFill>
                          <a:latin typeface="맑은 고딕"/>
                          <a:ea typeface="굴림"/>
                        </a:rPr>
                        <a:t>화면설명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4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1. 1:1 </a:t>
                      </a: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채팅창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4" strike="noStrike">
                          <a:solidFill>
                            <a:srgbClr val="2f5597"/>
                          </a:solidFill>
                          <a:latin typeface="맑은 고딕"/>
                          <a:ea typeface="굴림"/>
                        </a:rPr>
                        <a:t>*</a:t>
                      </a:r>
                      <a:r>
                        <a:rPr b="0" lang="ko-KR" sz="1000" spc="4" strike="noStrike">
                          <a:solidFill>
                            <a:srgbClr val="2f5597"/>
                          </a:solidFill>
                          <a:latin typeface="맑은 고딕"/>
                          <a:ea typeface="굴림"/>
                        </a:rPr>
                        <a:t>특이사항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4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1. 1:1 </a:t>
                      </a: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대화버튼을 누르면 화면 오른쪽 아래에 </a:t>
                      </a:r>
                      <a:r>
                        <a:rPr b="0" lang="en-US" sz="1000" spc="4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1:1 </a:t>
                      </a: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채팅창이 나타남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1224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</a:tbl>
          </a:graphicData>
        </a:graphic>
      </p:graphicFrame>
      <p:pic>
        <p:nvPicPr>
          <p:cNvPr id="764" name="그림 2" descr=""/>
          <p:cNvPicPr/>
          <p:nvPr/>
        </p:nvPicPr>
        <p:blipFill>
          <a:blip r:embed="rId1"/>
          <a:stretch/>
        </p:blipFill>
        <p:spPr>
          <a:xfrm>
            <a:off x="1094040" y="1156320"/>
            <a:ext cx="6675840" cy="5317560"/>
          </a:xfrm>
          <a:prstGeom prst="rect">
            <a:avLst/>
          </a:prstGeom>
          <a:ln w="25400">
            <a:noFill/>
          </a:ln>
        </p:spPr>
      </p:pic>
      <p:sp>
        <p:nvSpPr>
          <p:cNvPr id="765" name="모서리가 둥근 직사각형 3"/>
          <p:cNvSpPr/>
          <p:nvPr/>
        </p:nvSpPr>
        <p:spPr>
          <a:xfrm>
            <a:off x="5282640" y="3171960"/>
            <a:ext cx="262440" cy="262440"/>
          </a:xfrm>
          <a:prstGeom prst="roundRect">
            <a:avLst>
              <a:gd name="adj" fmla="val 16667"/>
            </a:avLst>
          </a:prstGeom>
          <a:solidFill>
            <a:srgbClr val="c55a11"/>
          </a:solidFill>
          <a:ln cap="rnd" w="9523">
            <a:solidFill>
              <a:srgbClr val="ffffff"/>
            </a:solidFill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ffffff"/>
                </a:solidFill>
                <a:latin typeface="맑은 고딕"/>
                <a:ea typeface="바탕"/>
              </a:rPr>
              <a:t>1</a:t>
            </a:r>
            <a:endParaRPr b="0" lang="en-US" sz="1200" spc="-1" strike="noStrike">
              <a:solidFill>
                <a:srgbClr val="000000"/>
              </a:solidFill>
              <a:latin typeface="맑은 고딕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66" name="표 1"/>
          <p:cNvGraphicFramePr/>
          <p:nvPr/>
        </p:nvGraphicFramePr>
        <p:xfrm>
          <a:off x="95400" y="69840"/>
          <a:ext cx="11992680" cy="6732720"/>
        </p:xfrm>
        <a:graphic>
          <a:graphicData uri="http://schemas.openxmlformats.org/drawingml/2006/table">
            <a:tbl>
              <a:tblPr/>
              <a:tblGrid>
                <a:gridCol w="816480"/>
                <a:gridCol w="3330360"/>
                <a:gridCol w="747720"/>
                <a:gridCol w="3657600"/>
                <a:gridCol w="851400"/>
                <a:gridCol w="1173240"/>
                <a:gridCol w="673560"/>
                <a:gridCol w="742680"/>
              </a:tblGrid>
              <a:tr h="279360">
                <a:tc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화면 </a:t>
                      </a:r>
                      <a:r>
                        <a:rPr b="0" lang="en-US" sz="1000" spc="4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ID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4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SAH-015-521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화면 명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신고 등록 화면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요구사항</a:t>
                      </a:r>
                      <a:r>
                        <a:rPr b="0" lang="en-US" sz="1000" spc="4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ID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 gridSpan="3"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4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URQ012, URQ014, URQ015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  <a:tr h="397440">
                <a:tc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개요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 gridSpan="3"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각 상세포트폴리오 안에 있는 신고버튼을 클릭했을 경우 나타나게 될 화면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사용자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전체회원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개발자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송지은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055920">
                <a:tc gridSpan="4">
                  <a:txBody>
                    <a:bodyPr lIns="90720" rIns="9072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648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gridSpan="4"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4" strike="noStrike">
                          <a:solidFill>
                            <a:srgbClr val="2f5597"/>
                          </a:solidFill>
                          <a:latin typeface="맑은 고딕"/>
                          <a:ea typeface="굴림"/>
                        </a:rPr>
                        <a:t>*</a:t>
                      </a:r>
                      <a:r>
                        <a:rPr b="0" lang="ko-KR" sz="1000" spc="4" strike="noStrike">
                          <a:solidFill>
                            <a:srgbClr val="2f5597"/>
                          </a:solidFill>
                          <a:latin typeface="맑은 고딕"/>
                          <a:ea typeface="굴림"/>
                        </a:rPr>
                        <a:t>화면설명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lvl="1" marL="432000" indent="-21600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함초롬돋움"/>
                        <a:buAutoNum type="arabicPeriod"/>
                        <a:tabLst>
                          <a:tab algn="l" pos="0"/>
                        </a:tabLst>
                      </a:pP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신고 버튼이 눌린 사용자 이름이 자동 입력된다</a:t>
                      </a:r>
                      <a:r>
                        <a:rPr b="0" lang="en-US" sz="1000" spc="4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.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lvl="1" marL="432000" indent="-21600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함초롬돋움"/>
                        <a:buAutoNum type="arabicPeriod" startAt="2"/>
                        <a:tabLst>
                          <a:tab algn="l" pos="0"/>
                        </a:tabLst>
                      </a:pP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신고자는 로그인된 </a:t>
                      </a:r>
                      <a:r>
                        <a:rPr b="0" lang="en-US" sz="1000" spc="4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ID</a:t>
                      </a: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가 자동 입력되며</a:t>
                      </a:r>
                      <a:r>
                        <a:rPr b="0" lang="en-US" sz="1000" spc="4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, </a:t>
                      </a: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수정하지 못한다</a:t>
                      </a:r>
                      <a:r>
                        <a:rPr b="0" lang="en-US" sz="1000" spc="4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.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lvl="1" marL="432000" indent="-21600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함초롬돋움"/>
                        <a:buAutoNum type="arabicPeriod" startAt="3"/>
                        <a:tabLst>
                          <a:tab algn="l" pos="0"/>
                        </a:tabLst>
                      </a:pP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신고 사유 작성 폼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lvl="1" marL="432000" indent="-21600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함초롬돋움"/>
                        <a:buAutoNum type="arabicPeriod" startAt="4"/>
                        <a:tabLst>
                          <a:tab algn="l" pos="0"/>
                        </a:tabLst>
                      </a:pP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취소버튼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lvl="1" marL="432000" indent="-21600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함초롬돋움"/>
                        <a:buAutoNum type="arabicPeriod" startAt="5"/>
                        <a:tabLst>
                          <a:tab algn="l" pos="0"/>
                        </a:tabLst>
                      </a:pP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신고버튼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4" strike="noStrike">
                          <a:solidFill>
                            <a:srgbClr val="2f5597"/>
                          </a:solidFill>
                          <a:latin typeface="맑은 고딕"/>
                          <a:ea typeface="굴림"/>
                        </a:rPr>
                        <a:t>*</a:t>
                      </a:r>
                      <a:r>
                        <a:rPr b="0" lang="ko-KR" sz="1000" spc="4" strike="noStrike">
                          <a:solidFill>
                            <a:srgbClr val="2f5597"/>
                          </a:solidFill>
                          <a:latin typeface="맑은 고딕"/>
                          <a:ea typeface="굴림"/>
                        </a:rPr>
                        <a:t>특이사항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lvl="1" marL="432000" indent="-21600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함초롬돋움"/>
                        <a:buAutoNum type="arabicPeriod"/>
                        <a:tabLst>
                          <a:tab algn="l" pos="0"/>
                        </a:tabLst>
                      </a:pP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모달 창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lvl="1" marL="432000" indent="-21600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함초롬돋움"/>
                        <a:buAutoNum type="arabicPeriod" startAt="2"/>
                        <a:tabLst>
                          <a:tab algn="l" pos="0"/>
                        </a:tabLst>
                      </a:pP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취소버튼을 누르면 모달창이 없어진다</a:t>
                      </a:r>
                      <a:r>
                        <a:rPr b="0" lang="en-US" sz="1000" spc="4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.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lvl="1" marL="432000" indent="-21600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함초롬돋움"/>
                        <a:buAutoNum type="arabicPeriod" startAt="3"/>
                        <a:tabLst>
                          <a:tab algn="l" pos="0"/>
                        </a:tabLst>
                      </a:pP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신고버튼을 누르면 관리자에게 정보가 넘어간다</a:t>
                      </a:r>
                      <a:r>
                        <a:rPr b="0" lang="en-US" sz="1000" spc="4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.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1224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</a:tbl>
          </a:graphicData>
        </a:graphic>
      </p:graphicFrame>
      <p:pic>
        <p:nvPicPr>
          <p:cNvPr id="767" name="그림 2" descr=""/>
          <p:cNvPicPr/>
          <p:nvPr/>
        </p:nvPicPr>
        <p:blipFill>
          <a:blip r:embed="rId1"/>
          <a:stretch/>
        </p:blipFill>
        <p:spPr>
          <a:xfrm>
            <a:off x="636840" y="1341720"/>
            <a:ext cx="7730640" cy="4743000"/>
          </a:xfrm>
          <a:prstGeom prst="rect">
            <a:avLst/>
          </a:prstGeom>
          <a:ln w="25400">
            <a:noFill/>
          </a:ln>
        </p:spPr>
      </p:pic>
      <p:sp>
        <p:nvSpPr>
          <p:cNvPr id="768" name="모서리가 둥근 직사각형 3"/>
          <p:cNvSpPr/>
          <p:nvPr/>
        </p:nvSpPr>
        <p:spPr>
          <a:xfrm>
            <a:off x="3078000" y="2128680"/>
            <a:ext cx="262440" cy="262440"/>
          </a:xfrm>
          <a:prstGeom prst="roundRect">
            <a:avLst>
              <a:gd name="adj" fmla="val 16667"/>
            </a:avLst>
          </a:prstGeom>
          <a:solidFill>
            <a:srgbClr val="c55a11"/>
          </a:solidFill>
          <a:ln cap="rnd" w="9523">
            <a:solidFill>
              <a:srgbClr val="ffffff"/>
            </a:solidFill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ffffff"/>
                </a:solidFill>
                <a:latin typeface="맑은 고딕"/>
                <a:ea typeface="바탕"/>
              </a:rPr>
              <a:t>1</a:t>
            </a:r>
            <a:endParaRPr b="0" lang="en-US" sz="12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769" name="모서리가 둥근 직사각형 4"/>
          <p:cNvSpPr/>
          <p:nvPr/>
        </p:nvSpPr>
        <p:spPr>
          <a:xfrm>
            <a:off x="3078000" y="2615400"/>
            <a:ext cx="262440" cy="264240"/>
          </a:xfrm>
          <a:prstGeom prst="roundRect">
            <a:avLst>
              <a:gd name="adj" fmla="val 16667"/>
            </a:avLst>
          </a:prstGeom>
          <a:solidFill>
            <a:srgbClr val="c55a11"/>
          </a:solidFill>
          <a:ln cap="rnd" w="9523">
            <a:solidFill>
              <a:srgbClr val="ffffff"/>
            </a:solidFill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ffffff"/>
                </a:solidFill>
                <a:latin typeface="맑은 고딕"/>
                <a:ea typeface="바탕"/>
              </a:rPr>
              <a:t>2</a:t>
            </a:r>
            <a:endParaRPr b="0" lang="en-US" sz="12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770" name="모서리가 둥근 직사각형 5"/>
          <p:cNvSpPr/>
          <p:nvPr/>
        </p:nvSpPr>
        <p:spPr>
          <a:xfrm>
            <a:off x="3078000" y="3163680"/>
            <a:ext cx="262440" cy="264240"/>
          </a:xfrm>
          <a:prstGeom prst="roundRect">
            <a:avLst>
              <a:gd name="adj" fmla="val 16667"/>
            </a:avLst>
          </a:prstGeom>
          <a:solidFill>
            <a:srgbClr val="c55a11"/>
          </a:solidFill>
          <a:ln cap="rnd" w="9523">
            <a:solidFill>
              <a:srgbClr val="ffffff"/>
            </a:solidFill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ffffff"/>
                </a:solidFill>
                <a:latin typeface="맑은 고딕"/>
                <a:ea typeface="바탕"/>
              </a:rPr>
              <a:t>3</a:t>
            </a:r>
            <a:endParaRPr b="0" lang="en-US" sz="12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771" name="모서리가 둥근 직사각형 6"/>
          <p:cNvSpPr/>
          <p:nvPr/>
        </p:nvSpPr>
        <p:spPr>
          <a:xfrm>
            <a:off x="3535560" y="4748400"/>
            <a:ext cx="262440" cy="262440"/>
          </a:xfrm>
          <a:prstGeom prst="roundRect">
            <a:avLst>
              <a:gd name="adj" fmla="val 16667"/>
            </a:avLst>
          </a:prstGeom>
          <a:solidFill>
            <a:srgbClr val="c55a11"/>
          </a:solidFill>
          <a:ln cap="rnd" w="9523">
            <a:solidFill>
              <a:srgbClr val="ffffff"/>
            </a:solidFill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ffffff"/>
                </a:solidFill>
                <a:latin typeface="맑은 고딕"/>
                <a:ea typeface="바탕"/>
              </a:rPr>
              <a:t>4</a:t>
            </a:r>
            <a:endParaRPr b="0" lang="en-US" sz="12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772" name="모서리가 둥근 직사각형 7"/>
          <p:cNvSpPr/>
          <p:nvPr/>
        </p:nvSpPr>
        <p:spPr>
          <a:xfrm>
            <a:off x="4723200" y="4748400"/>
            <a:ext cx="262440" cy="262440"/>
          </a:xfrm>
          <a:prstGeom prst="roundRect">
            <a:avLst>
              <a:gd name="adj" fmla="val 16667"/>
            </a:avLst>
          </a:prstGeom>
          <a:solidFill>
            <a:srgbClr val="c55a11"/>
          </a:solidFill>
          <a:ln cap="rnd" w="9523">
            <a:solidFill>
              <a:srgbClr val="ffffff"/>
            </a:solidFill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ffffff"/>
                </a:solidFill>
                <a:latin typeface="맑은 고딕"/>
                <a:ea typeface="바탕"/>
              </a:rPr>
              <a:t>5</a:t>
            </a:r>
            <a:endParaRPr b="0" lang="en-US" sz="1200" spc="-1" strike="noStrike">
              <a:solidFill>
                <a:srgbClr val="000000"/>
              </a:solidFill>
              <a:latin typeface="맑은 고딕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73" name="표 1"/>
          <p:cNvGraphicFramePr/>
          <p:nvPr/>
        </p:nvGraphicFramePr>
        <p:xfrm>
          <a:off x="95400" y="69840"/>
          <a:ext cx="11992680" cy="6732720"/>
        </p:xfrm>
        <a:graphic>
          <a:graphicData uri="http://schemas.openxmlformats.org/drawingml/2006/table">
            <a:tbl>
              <a:tblPr/>
              <a:tblGrid>
                <a:gridCol w="816480"/>
                <a:gridCol w="3330360"/>
                <a:gridCol w="747720"/>
                <a:gridCol w="3657600"/>
                <a:gridCol w="851400"/>
                <a:gridCol w="1173240"/>
                <a:gridCol w="673560"/>
                <a:gridCol w="742680"/>
              </a:tblGrid>
              <a:tr h="279360">
                <a:tc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화면 </a:t>
                      </a:r>
                      <a:r>
                        <a:rPr b="0" lang="en-US" sz="1000" spc="4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ID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4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SAH-015-522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화면 명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맑은 고딕"/>
                          <a:ea typeface="돋움"/>
                        </a:rPr>
                        <a:t>신고 완료 화면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요구사항</a:t>
                      </a:r>
                      <a:r>
                        <a:rPr b="0" lang="en-US" sz="1000" spc="4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ID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 gridSpan="3"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4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URQ012, URQ014, URQ015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  <a:tr h="397440">
                <a:tc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개요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 gridSpan="3"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포트폴리오 신고가 완료되었을 경우 나타나는 알림창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사용자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전체회원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개발자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송지은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055920">
                <a:tc gridSpan="4">
                  <a:txBody>
                    <a:bodyPr lIns="90720" rIns="9072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648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gridSpan="4"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4" strike="noStrike">
                          <a:solidFill>
                            <a:srgbClr val="2f5597"/>
                          </a:solidFill>
                          <a:latin typeface="맑은 고딕"/>
                          <a:ea typeface="굴림"/>
                        </a:rPr>
                        <a:t>*</a:t>
                      </a:r>
                      <a:r>
                        <a:rPr b="0" lang="ko-KR" sz="1000" spc="4" strike="noStrike">
                          <a:solidFill>
                            <a:srgbClr val="2f5597"/>
                          </a:solidFill>
                          <a:latin typeface="맑은 고딕"/>
                          <a:ea typeface="굴림"/>
                        </a:rPr>
                        <a:t>화면설명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4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1. </a:t>
                      </a: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확인버튼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4" strike="noStrike">
                          <a:solidFill>
                            <a:srgbClr val="2f5597"/>
                          </a:solidFill>
                          <a:latin typeface="맑은 고딕"/>
                          <a:ea typeface="굴림"/>
                        </a:rPr>
                        <a:t>*</a:t>
                      </a:r>
                      <a:r>
                        <a:rPr b="0" lang="ko-KR" sz="1000" spc="4" strike="noStrike">
                          <a:solidFill>
                            <a:srgbClr val="2f5597"/>
                          </a:solidFill>
                          <a:latin typeface="맑은 고딕"/>
                          <a:ea typeface="굴림"/>
                        </a:rPr>
                        <a:t>특이사항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4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1. </a:t>
                      </a: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알림창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4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2. </a:t>
                      </a: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확인버튼을 누를 경우 포트폴리오 전체 리스트로 이동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1224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</a:tbl>
          </a:graphicData>
        </a:graphic>
      </p:graphicFrame>
      <p:pic>
        <p:nvPicPr>
          <p:cNvPr id="774" name="그림 2" descr=""/>
          <p:cNvPicPr/>
          <p:nvPr/>
        </p:nvPicPr>
        <p:blipFill>
          <a:blip r:embed="rId1"/>
          <a:stretch/>
        </p:blipFill>
        <p:spPr>
          <a:xfrm>
            <a:off x="437040" y="1562760"/>
            <a:ext cx="7870320" cy="4207680"/>
          </a:xfrm>
          <a:prstGeom prst="rect">
            <a:avLst/>
          </a:prstGeom>
          <a:ln w="25400">
            <a:noFill/>
          </a:ln>
        </p:spPr>
      </p:pic>
      <p:grpSp>
        <p:nvGrpSpPr>
          <p:cNvPr id="775" name="그룹 3"/>
          <p:cNvGrpSpPr/>
          <p:nvPr/>
        </p:nvGrpSpPr>
        <p:grpSpPr>
          <a:xfrm>
            <a:off x="437040" y="2000880"/>
            <a:ext cx="7706160" cy="3769560"/>
            <a:chOff x="437040" y="2000880"/>
            <a:chExt cx="7706160" cy="3769560"/>
          </a:xfrm>
        </p:grpSpPr>
        <p:sp>
          <p:nvSpPr>
            <p:cNvPr id="776" name="모서리가 둥근 직사각형 4"/>
            <p:cNvSpPr/>
            <p:nvPr/>
          </p:nvSpPr>
          <p:spPr>
            <a:xfrm>
              <a:off x="3138120" y="2117160"/>
              <a:ext cx="262440" cy="262440"/>
            </a:xfrm>
            <a:prstGeom prst="roundRect">
              <a:avLst>
                <a:gd name="adj" fmla="val 16667"/>
              </a:avLst>
            </a:prstGeom>
            <a:solidFill>
              <a:srgbClr val="c55a11"/>
            </a:solidFill>
            <a:ln cap="rnd" w="9523">
              <a:solidFill>
                <a:srgbClr val="ffffff"/>
              </a:solidFill>
              <a:round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200" spc="-1" strike="noStrike">
                  <a:solidFill>
                    <a:srgbClr val="ffffff"/>
                  </a:solidFill>
                  <a:latin typeface="맑은 고딕"/>
                  <a:ea typeface="바탕"/>
                </a:rPr>
                <a:t>1</a:t>
              </a:r>
              <a:endParaRPr b="0" lang="en-US" sz="1200" spc="-1" strike="noStrike">
                <a:solidFill>
                  <a:srgbClr val="000000"/>
                </a:solidFill>
                <a:latin typeface="맑은 고딕"/>
              </a:endParaRPr>
            </a:p>
          </p:txBody>
        </p:sp>
        <p:sp>
          <p:nvSpPr>
            <p:cNvPr id="777" name="직사각형 5"/>
            <p:cNvSpPr/>
            <p:nvPr/>
          </p:nvSpPr>
          <p:spPr>
            <a:xfrm>
              <a:off x="437040" y="2000880"/>
              <a:ext cx="2700360" cy="3769560"/>
            </a:xfrm>
            <a:prstGeom prst="rect">
              <a:avLst/>
            </a:prstGeom>
            <a:solidFill>
              <a:srgbClr val="868686"/>
            </a:solidFill>
            <a:ln w="254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맑은 고딕"/>
                <a:ea typeface="DejaVu Sans"/>
              </a:endParaRPr>
            </a:p>
          </p:txBody>
        </p:sp>
        <p:sp>
          <p:nvSpPr>
            <p:cNvPr id="778" name="직사각형 6"/>
            <p:cNvSpPr/>
            <p:nvPr/>
          </p:nvSpPr>
          <p:spPr>
            <a:xfrm>
              <a:off x="2558520" y="2936880"/>
              <a:ext cx="5554440" cy="2820960"/>
            </a:xfrm>
            <a:prstGeom prst="rect">
              <a:avLst/>
            </a:prstGeom>
            <a:solidFill>
              <a:srgbClr val="868686"/>
            </a:solidFill>
            <a:ln w="254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맑은 고딕"/>
                <a:ea typeface="DejaVu Sans"/>
              </a:endParaRPr>
            </a:p>
          </p:txBody>
        </p:sp>
        <p:sp>
          <p:nvSpPr>
            <p:cNvPr id="779" name="직사각형 7"/>
            <p:cNvSpPr/>
            <p:nvPr/>
          </p:nvSpPr>
          <p:spPr>
            <a:xfrm>
              <a:off x="6924600" y="2013480"/>
              <a:ext cx="1218600" cy="2821320"/>
            </a:xfrm>
            <a:prstGeom prst="rect">
              <a:avLst/>
            </a:prstGeom>
            <a:solidFill>
              <a:srgbClr val="868686"/>
            </a:solidFill>
            <a:ln w="254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맑은 고딕"/>
                <a:ea typeface="DejaVu Sans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" name="그림 1" descr=""/>
          <p:cNvPicPr/>
          <p:nvPr/>
        </p:nvPicPr>
        <p:blipFill>
          <a:blip r:embed="rId1"/>
          <a:stretch/>
        </p:blipFill>
        <p:spPr>
          <a:xfrm>
            <a:off x="1426320" y="765360"/>
            <a:ext cx="7087320" cy="4811400"/>
          </a:xfrm>
          <a:prstGeom prst="rect">
            <a:avLst/>
          </a:prstGeom>
          <a:ln w="25400">
            <a:noFill/>
          </a:ln>
        </p:spPr>
      </p:pic>
      <p:graphicFrame>
        <p:nvGraphicFramePr>
          <p:cNvPr id="321" name="표 2"/>
          <p:cNvGraphicFramePr/>
          <p:nvPr/>
        </p:nvGraphicFramePr>
        <p:xfrm>
          <a:off x="-7920" y="-7920"/>
          <a:ext cx="12198240" cy="7058160"/>
        </p:xfrm>
        <a:graphic>
          <a:graphicData uri="http://schemas.openxmlformats.org/drawingml/2006/table">
            <a:tbl>
              <a:tblPr/>
              <a:tblGrid>
                <a:gridCol w="851040"/>
                <a:gridCol w="3465360"/>
                <a:gridCol w="836640"/>
                <a:gridCol w="3706920"/>
                <a:gridCol w="843120"/>
                <a:gridCol w="1175040"/>
                <a:gridCol w="727200"/>
                <a:gridCol w="593280"/>
              </a:tblGrid>
              <a:tr h="344160"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ko-KR" sz="1000" spc="-1" strike="noStrike">
                          <a:solidFill>
                            <a:srgbClr val="000000"/>
                          </a:solidFill>
                          <a:latin typeface="Calibri"/>
                          <a:ea typeface="굴림"/>
                        </a:rPr>
                        <a:t>화면 </a:t>
                      </a:r>
                      <a:r>
                        <a:rPr b="1" lang="en-US" sz="1000" spc="-1" strike="noStrike">
                          <a:solidFill>
                            <a:srgbClr val="000000"/>
                          </a:solidFill>
                          <a:latin typeface="Calibri"/>
                          <a:ea typeface="굴림"/>
                        </a:rPr>
                        <a:t>ID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n-US" sz="1000" spc="-1" strike="noStrike">
                          <a:solidFill>
                            <a:srgbClr val="000000"/>
                          </a:solidFill>
                          <a:latin typeface="Calibri"/>
                          <a:ea typeface="굴림"/>
                        </a:rPr>
                        <a:t>SAH-003-301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ko-KR" sz="1000" spc="-1" strike="noStrike">
                          <a:solidFill>
                            <a:srgbClr val="000000"/>
                          </a:solidFill>
                          <a:latin typeface="Calibri"/>
                          <a:ea typeface="굴림"/>
                        </a:rPr>
                        <a:t>화면 명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ko-KR" sz="1000" spc="-1" strike="noStrike">
                          <a:solidFill>
                            <a:srgbClr val="000000"/>
                          </a:solidFill>
                          <a:latin typeface="Calibri"/>
                          <a:ea typeface="굴림"/>
                        </a:rPr>
                        <a:t>견적요청서 작성페이지</a:t>
                      </a:r>
                      <a:r>
                        <a:rPr b="1" lang="en-US" sz="1000" spc="-1" strike="noStrike">
                          <a:solidFill>
                            <a:srgbClr val="000000"/>
                          </a:solidFill>
                          <a:latin typeface="Calibri"/>
                          <a:ea typeface="굴림"/>
                        </a:rPr>
                        <a:t>-</a:t>
                      </a:r>
                      <a:r>
                        <a:rPr b="1" lang="ko-KR" sz="1000" spc="-1" strike="noStrike">
                          <a:solidFill>
                            <a:srgbClr val="000000"/>
                          </a:solidFill>
                          <a:latin typeface="Calibri"/>
                          <a:ea typeface="굴림"/>
                        </a:rPr>
                        <a:t>행사유형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ko-KR" sz="1000" spc="-1" strike="noStrike">
                          <a:solidFill>
                            <a:srgbClr val="000000"/>
                          </a:solidFill>
                          <a:latin typeface="Calibri"/>
                          <a:ea typeface="굴림"/>
                        </a:rPr>
                        <a:t>요구사항 </a:t>
                      </a:r>
                      <a:r>
                        <a:rPr b="1" lang="en-US" sz="1000" spc="-1" strike="noStrike">
                          <a:solidFill>
                            <a:srgbClr val="000000"/>
                          </a:solidFill>
                          <a:latin typeface="Calibri"/>
                          <a:ea typeface="굴림"/>
                        </a:rPr>
                        <a:t>ID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 gridSpan="3"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URQ003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  <a:tr h="452520"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개요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 gridSpan="3"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견적요청사항 중 행사유형을 선택한다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.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사용자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일반회원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개발자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김충현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260760">
                <a:tc gridSpan="4">
                  <a:txBody>
                    <a:bodyPr lIns="91080" rIns="9108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gridSpan="4"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4472c4"/>
                          </a:solidFill>
                          <a:latin typeface="Arial"/>
                          <a:ea typeface="바탕"/>
                        </a:rPr>
                        <a:t>*</a:t>
                      </a:r>
                      <a:r>
                        <a:rPr b="0" lang="ko-KR" sz="1000" spc="-1" strike="noStrike">
                          <a:solidFill>
                            <a:srgbClr val="4472c4"/>
                          </a:solidFill>
                          <a:latin typeface="Arial"/>
                          <a:ea typeface="바탕"/>
                        </a:rPr>
                        <a:t>화면설명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1.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요청서 작성 진척도 표시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2.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행사유형 선택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3.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다음 요청사항 선택 페이지로 이동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4472c4"/>
                          </a:solidFill>
                          <a:latin typeface="Arial"/>
                          <a:ea typeface="바탕"/>
                        </a:rPr>
                        <a:t>*</a:t>
                      </a:r>
                      <a:r>
                        <a:rPr b="0" lang="ko-KR" sz="1000" spc="-1" strike="noStrike">
                          <a:solidFill>
                            <a:srgbClr val="4472c4"/>
                          </a:solidFill>
                          <a:latin typeface="Arial"/>
                          <a:ea typeface="바탕"/>
                        </a:rPr>
                        <a:t>특이사항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</a:tbl>
          </a:graphicData>
        </a:graphic>
      </p:graphicFrame>
      <p:pic>
        <p:nvPicPr>
          <p:cNvPr id="322" name="그림 3" descr=""/>
          <p:cNvPicPr/>
          <p:nvPr/>
        </p:nvPicPr>
        <p:blipFill>
          <a:blip r:embed="rId2"/>
          <a:stretch/>
        </p:blipFill>
        <p:spPr>
          <a:xfrm>
            <a:off x="1103760" y="1230840"/>
            <a:ext cx="7228440" cy="4916160"/>
          </a:xfrm>
          <a:prstGeom prst="rect">
            <a:avLst/>
          </a:prstGeom>
          <a:ln w="25400">
            <a:noFill/>
          </a:ln>
        </p:spPr>
      </p:pic>
      <p:sp>
        <p:nvSpPr>
          <p:cNvPr id="323" name="직사각형 4"/>
          <p:cNvSpPr/>
          <p:nvPr/>
        </p:nvSpPr>
        <p:spPr>
          <a:xfrm>
            <a:off x="2599920" y="2180520"/>
            <a:ext cx="246600" cy="237240"/>
          </a:xfrm>
          <a:prstGeom prst="rect">
            <a:avLst/>
          </a:prstGeom>
          <a:solidFill>
            <a:srgbClr val="ed7d31"/>
          </a:solidFill>
          <a:ln cap="rnd" w="12604">
            <a:solidFill>
              <a:srgbClr val="ed7d3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000" spc="-1" strike="noStrike">
                <a:solidFill>
                  <a:srgbClr val="ffffff"/>
                </a:solidFill>
                <a:latin typeface="Arial"/>
                <a:ea typeface="맑은 고딕"/>
              </a:rPr>
              <a:t>2</a:t>
            </a:r>
            <a:endParaRPr b="0" lang="en-US" sz="10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24" name="직사각형 5"/>
          <p:cNvSpPr/>
          <p:nvPr/>
        </p:nvSpPr>
        <p:spPr>
          <a:xfrm>
            <a:off x="2599920" y="5209200"/>
            <a:ext cx="246600" cy="237240"/>
          </a:xfrm>
          <a:prstGeom prst="rect">
            <a:avLst/>
          </a:prstGeom>
          <a:solidFill>
            <a:srgbClr val="ed7d31"/>
          </a:solidFill>
          <a:ln cap="rnd" w="12604">
            <a:solidFill>
              <a:srgbClr val="ed7d3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000" spc="-1" strike="noStrike">
                <a:solidFill>
                  <a:srgbClr val="ffffff"/>
                </a:solidFill>
                <a:latin typeface="Arial"/>
                <a:ea typeface="맑은 고딕"/>
              </a:rPr>
              <a:t>3</a:t>
            </a:r>
            <a:endParaRPr b="0" lang="en-US" sz="10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25" name="직사각형 6"/>
          <p:cNvSpPr/>
          <p:nvPr/>
        </p:nvSpPr>
        <p:spPr>
          <a:xfrm>
            <a:off x="2256840" y="1342080"/>
            <a:ext cx="246600" cy="237240"/>
          </a:xfrm>
          <a:prstGeom prst="rect">
            <a:avLst/>
          </a:prstGeom>
          <a:solidFill>
            <a:srgbClr val="ed7d31"/>
          </a:solidFill>
          <a:ln cap="rnd" w="12604">
            <a:solidFill>
              <a:srgbClr val="ed7d3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000" spc="-1" strike="noStrike">
                <a:solidFill>
                  <a:srgbClr val="ffffff"/>
                </a:solidFill>
                <a:latin typeface="Arial"/>
                <a:ea typeface="맑은 고딕"/>
              </a:rPr>
              <a:t>1</a:t>
            </a:r>
            <a:endParaRPr b="0" lang="en-US" sz="1000" spc="-1" strike="noStrike">
              <a:solidFill>
                <a:srgbClr val="000000"/>
              </a:solidFill>
              <a:latin typeface="맑은 고딕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80" name="표 1"/>
          <p:cNvGraphicFramePr/>
          <p:nvPr/>
        </p:nvGraphicFramePr>
        <p:xfrm>
          <a:off x="92160" y="88920"/>
          <a:ext cx="11988720" cy="6644880"/>
        </p:xfrm>
        <a:graphic>
          <a:graphicData uri="http://schemas.openxmlformats.org/drawingml/2006/table">
            <a:tbl>
              <a:tblPr/>
              <a:tblGrid>
                <a:gridCol w="814680"/>
                <a:gridCol w="3330360"/>
                <a:gridCol w="747720"/>
                <a:gridCol w="3657600"/>
                <a:gridCol w="851040"/>
                <a:gridCol w="1173600"/>
                <a:gridCol w="671760"/>
                <a:gridCol w="742320"/>
              </a:tblGrid>
              <a:tr h="261720"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화면 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ID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SAH-016-001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화면 명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구인 게시판 전체조회 페이지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요구사항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ID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 gridSpan="3"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URQ016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  <a:tr h="264960"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개요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 gridSpan="3"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구인 메인화면 페이지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사용자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전체회원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개발자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김경미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118200">
                <a:tc gridSpan="4"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936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gridSpan="4">
                  <a:txBody>
                    <a:bodyPr lIns="91080" rIns="91080" anchor="t">
                      <a:noAutofit/>
                    </a:bodyPr>
                    <a:p>
                      <a:pPr marL="270000" indent="-270000"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2f5597"/>
                          </a:solidFill>
                          <a:latin typeface="Malgun Gothic"/>
                          <a:ea typeface="Malgun Gothic"/>
                        </a:rPr>
                        <a:t>*</a:t>
                      </a:r>
                      <a:r>
                        <a:rPr b="0" lang="ko-KR" sz="1000" spc="-1" strike="noStrike">
                          <a:solidFill>
                            <a:srgbClr val="2f5597"/>
                          </a:solidFill>
                          <a:latin typeface="Malgun Gothic"/>
                          <a:ea typeface="Malgun Gothic"/>
                        </a:rPr>
                        <a:t>화면설명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70000" indent="-270000">
                        <a:lnSpc>
                          <a:spcPct val="111000"/>
                        </a:lnSpc>
                        <a:buClr>
                          <a:srgbClr val="000000"/>
                        </a:buClr>
                        <a:buFont typeface="StarSymbol"/>
                        <a:buAutoNum type="arabicPeriod"/>
                        <a:tabLst>
                          <a:tab algn="l" pos="18000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검색어에 맞는 구인게시글이 출력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70000" indent="-270000">
                        <a:lnSpc>
                          <a:spcPct val="111000"/>
                        </a:lnSpc>
                        <a:buClr>
                          <a:srgbClr val="000000"/>
                        </a:buClr>
                        <a:buFont typeface="StarSymbol"/>
                        <a:buAutoNum type="arabicPeriod" startAt="2"/>
                        <a:tabLst>
                          <a:tab algn="l" pos="18000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카테고리별로 부분 조회 가능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70000" indent="-270000">
                        <a:lnSpc>
                          <a:spcPct val="111000"/>
                        </a:lnSpc>
                        <a:buClr>
                          <a:srgbClr val="000000"/>
                        </a:buClr>
                        <a:buFont typeface="StarSymbol"/>
                        <a:buAutoNum type="arabicPeriod" startAt="3"/>
                        <a:tabLst>
                          <a:tab algn="l" pos="18000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버튼을 누르면 구인등록 폼으로 이동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70000" indent="-270000">
                        <a:lnSpc>
                          <a:spcPct val="111000"/>
                        </a:lnSpc>
                        <a:buClr>
                          <a:srgbClr val="000000"/>
                        </a:buClr>
                        <a:buFont typeface="StarSymbol"/>
                        <a:buAutoNum type="arabicPeriod" startAt="4"/>
                        <a:tabLst>
                          <a:tab algn="l" pos="18000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구직신청한 회원들 리스트로 이동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70000" indent="-270000">
                        <a:lnSpc>
                          <a:spcPct val="111000"/>
                        </a:lnSpc>
                        <a:buClr>
                          <a:srgbClr val="000000"/>
                        </a:buClr>
                        <a:buFont typeface="StarSymbol"/>
                        <a:buAutoNum type="arabicPeriod" startAt="5"/>
                        <a:tabLst>
                          <a:tab algn="l" pos="18000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페이징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70000" indent="-270000">
                        <a:lnSpc>
                          <a:spcPct val="111000"/>
                        </a:lnSpc>
                        <a:buClr>
                          <a:srgbClr val="000000"/>
                        </a:buClr>
                        <a:buFont typeface="StarSymbol"/>
                        <a:buAutoNum type="arabicPeriod" startAt="6"/>
                        <a:tabLst>
                          <a:tab algn="l" pos="18000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글번호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70000" indent="-270000">
                        <a:lnSpc>
                          <a:spcPct val="111000"/>
                        </a:lnSpc>
                        <a:buClr>
                          <a:srgbClr val="000000"/>
                        </a:buClr>
                        <a:buFont typeface="StarSymbol"/>
                        <a:buAutoNum type="arabicPeriod" startAt="7"/>
                        <a:tabLst>
                          <a:tab algn="l" pos="18000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제목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70000" indent="-270000">
                        <a:lnSpc>
                          <a:spcPct val="111000"/>
                        </a:lnSpc>
                        <a:buClr>
                          <a:srgbClr val="000000"/>
                        </a:buClr>
                        <a:buFont typeface="StarSymbol"/>
                        <a:buAutoNum type="arabicPeriod" startAt="8"/>
                        <a:tabLst>
                          <a:tab algn="l" pos="18000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작성자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70000" indent="-270000">
                        <a:lnSpc>
                          <a:spcPct val="111000"/>
                        </a:lnSpc>
                        <a:buClr>
                          <a:srgbClr val="000000"/>
                        </a:buClr>
                        <a:buFont typeface="StarSymbol"/>
                        <a:buAutoNum type="arabicPeriod" startAt="9"/>
                        <a:tabLst>
                          <a:tab algn="l" pos="18000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날짜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70000" indent="-270000"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70000" indent="-270000"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70000" indent="-270000"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70000" indent="-270000"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70000" indent="-270000"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70000" indent="-270000"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70000" indent="-270000"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70000" indent="-270000"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70000" indent="-270000"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70000" indent="-270000"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70000" indent="-270000"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70000" indent="-270000"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70000" indent="-270000"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70000" indent="-270000"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70000" indent="-270000"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70000" indent="-270000"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*</a:t>
                      </a:r>
                      <a:r>
                        <a:rPr b="0" lang="ko-KR" sz="18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특이사항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1224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</a:tbl>
          </a:graphicData>
        </a:graphic>
      </p:graphicFrame>
      <p:pic>
        <p:nvPicPr>
          <p:cNvPr id="781" name="그림 2" descr=""/>
          <p:cNvPicPr/>
          <p:nvPr/>
        </p:nvPicPr>
        <p:blipFill>
          <a:blip r:embed="rId1"/>
          <a:stretch/>
        </p:blipFill>
        <p:spPr>
          <a:xfrm>
            <a:off x="177840" y="898920"/>
            <a:ext cx="8280000" cy="5397120"/>
          </a:xfrm>
          <a:prstGeom prst="rect">
            <a:avLst/>
          </a:prstGeom>
          <a:ln w="25400">
            <a:noFill/>
          </a:ln>
        </p:spPr>
      </p:pic>
      <p:sp>
        <p:nvSpPr>
          <p:cNvPr id="782" name="직사각형 3"/>
          <p:cNvSpPr/>
          <p:nvPr/>
        </p:nvSpPr>
        <p:spPr>
          <a:xfrm>
            <a:off x="2879640" y="1799280"/>
            <a:ext cx="357840" cy="176760"/>
          </a:xfrm>
          <a:prstGeom prst="rect">
            <a:avLst/>
          </a:prstGeom>
          <a:solidFill>
            <a:srgbClr val="729fcf"/>
          </a:solidFill>
          <a:ln cap="rnd" w="9467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177120" bIns="177120" anchor="ctr">
            <a:noAutofit/>
          </a:bodyPr>
          <a:p>
            <a:pPr algn="ctr">
              <a:lnSpc>
                <a:spcPct val="111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Malgun Gothic"/>
                <a:ea typeface="Malgun Gothic"/>
              </a:rPr>
              <a:t>1</a:t>
            </a:r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783" name="직사각형 4"/>
          <p:cNvSpPr/>
          <p:nvPr/>
        </p:nvSpPr>
        <p:spPr>
          <a:xfrm>
            <a:off x="5940000" y="1799280"/>
            <a:ext cx="357840" cy="176760"/>
          </a:xfrm>
          <a:prstGeom prst="rect">
            <a:avLst/>
          </a:prstGeom>
          <a:solidFill>
            <a:srgbClr val="729fcf"/>
          </a:solidFill>
          <a:ln cap="rnd" w="9467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177120" bIns="177120" anchor="ctr">
            <a:noAutofit/>
          </a:bodyPr>
          <a:p>
            <a:pPr algn="ctr">
              <a:lnSpc>
                <a:spcPct val="111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Malgun Gothic"/>
                <a:ea typeface="Malgun Gothic"/>
              </a:rPr>
              <a:t>2</a:t>
            </a:r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784" name="직사각형 5"/>
          <p:cNvSpPr/>
          <p:nvPr/>
        </p:nvSpPr>
        <p:spPr>
          <a:xfrm>
            <a:off x="4138920" y="5218920"/>
            <a:ext cx="359280" cy="176760"/>
          </a:xfrm>
          <a:prstGeom prst="rect">
            <a:avLst/>
          </a:prstGeom>
          <a:solidFill>
            <a:srgbClr val="729fcf"/>
          </a:solidFill>
          <a:ln cap="rnd" w="9467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177120" bIns="177120" anchor="ctr">
            <a:noAutofit/>
          </a:bodyPr>
          <a:p>
            <a:pPr algn="ctr">
              <a:lnSpc>
                <a:spcPct val="111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Malgun Gothic"/>
                <a:ea typeface="Malgun Gothic"/>
              </a:rPr>
              <a:t>5</a:t>
            </a:r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785" name="직사각형 6"/>
          <p:cNvSpPr/>
          <p:nvPr/>
        </p:nvSpPr>
        <p:spPr>
          <a:xfrm>
            <a:off x="6659280" y="1618560"/>
            <a:ext cx="357840" cy="176760"/>
          </a:xfrm>
          <a:prstGeom prst="rect">
            <a:avLst/>
          </a:prstGeom>
          <a:solidFill>
            <a:srgbClr val="729fcf"/>
          </a:solidFill>
          <a:ln cap="rnd" w="9467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177120" bIns="177120" anchor="ctr">
            <a:noAutofit/>
          </a:bodyPr>
          <a:p>
            <a:pPr algn="ctr">
              <a:lnSpc>
                <a:spcPct val="111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Malgun Gothic"/>
                <a:ea typeface="Malgun Gothic"/>
              </a:rPr>
              <a:t>3</a:t>
            </a:r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786" name="직사각형 7"/>
          <p:cNvSpPr/>
          <p:nvPr/>
        </p:nvSpPr>
        <p:spPr>
          <a:xfrm>
            <a:off x="7378920" y="1618560"/>
            <a:ext cx="359280" cy="176760"/>
          </a:xfrm>
          <a:prstGeom prst="rect">
            <a:avLst/>
          </a:prstGeom>
          <a:solidFill>
            <a:srgbClr val="729fcf"/>
          </a:solidFill>
          <a:ln cap="rnd" w="9467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177120" bIns="177120" anchor="ctr">
            <a:noAutofit/>
          </a:bodyPr>
          <a:p>
            <a:pPr algn="ctr">
              <a:lnSpc>
                <a:spcPct val="111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Malgun Gothic"/>
                <a:ea typeface="Malgun Gothic"/>
              </a:rPr>
              <a:t>4</a:t>
            </a:r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787" name="직사각형 8"/>
          <p:cNvSpPr/>
          <p:nvPr/>
        </p:nvSpPr>
        <p:spPr>
          <a:xfrm>
            <a:off x="898920" y="2518920"/>
            <a:ext cx="359280" cy="176760"/>
          </a:xfrm>
          <a:prstGeom prst="rect">
            <a:avLst/>
          </a:prstGeom>
          <a:solidFill>
            <a:srgbClr val="729fcf"/>
          </a:solidFill>
          <a:ln cap="rnd" w="9467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177120" bIns="177120" anchor="ctr">
            <a:noAutofit/>
          </a:bodyPr>
          <a:p>
            <a:pPr algn="ctr">
              <a:lnSpc>
                <a:spcPct val="111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Malgun Gothic"/>
                <a:ea typeface="Malgun Gothic"/>
              </a:rPr>
              <a:t>6</a:t>
            </a:r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788" name="직사각형 9"/>
          <p:cNvSpPr/>
          <p:nvPr/>
        </p:nvSpPr>
        <p:spPr>
          <a:xfrm>
            <a:off x="2879640" y="2518920"/>
            <a:ext cx="357840" cy="176760"/>
          </a:xfrm>
          <a:prstGeom prst="rect">
            <a:avLst/>
          </a:prstGeom>
          <a:solidFill>
            <a:srgbClr val="729fcf"/>
          </a:solidFill>
          <a:ln cap="rnd" w="9467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177120" bIns="177120" anchor="ctr">
            <a:noAutofit/>
          </a:bodyPr>
          <a:p>
            <a:pPr algn="ctr">
              <a:lnSpc>
                <a:spcPct val="111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Malgun Gothic"/>
                <a:ea typeface="Malgun Gothic"/>
              </a:rPr>
              <a:t>7</a:t>
            </a:r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789" name="직사각형 10"/>
          <p:cNvSpPr/>
          <p:nvPr/>
        </p:nvSpPr>
        <p:spPr>
          <a:xfrm>
            <a:off x="4678920" y="2518920"/>
            <a:ext cx="359280" cy="176760"/>
          </a:xfrm>
          <a:prstGeom prst="rect">
            <a:avLst/>
          </a:prstGeom>
          <a:solidFill>
            <a:srgbClr val="729fcf"/>
          </a:solidFill>
          <a:ln cap="rnd" w="9467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177120" bIns="177120" anchor="ctr">
            <a:noAutofit/>
          </a:bodyPr>
          <a:p>
            <a:pPr algn="ctr">
              <a:lnSpc>
                <a:spcPct val="111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Malgun Gothic"/>
                <a:ea typeface="Malgun Gothic"/>
              </a:rPr>
              <a:t>8</a:t>
            </a:r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790" name="직사각형 11"/>
          <p:cNvSpPr/>
          <p:nvPr/>
        </p:nvSpPr>
        <p:spPr>
          <a:xfrm>
            <a:off x="6659280" y="2518920"/>
            <a:ext cx="357840" cy="176760"/>
          </a:xfrm>
          <a:prstGeom prst="rect">
            <a:avLst/>
          </a:prstGeom>
          <a:solidFill>
            <a:srgbClr val="729fcf"/>
          </a:solidFill>
          <a:ln cap="rnd" w="9467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177120" bIns="177120" anchor="ctr">
            <a:noAutofit/>
          </a:bodyPr>
          <a:p>
            <a:pPr algn="ctr">
              <a:lnSpc>
                <a:spcPct val="111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Malgun Gothic"/>
                <a:ea typeface="Malgun Gothic"/>
              </a:rPr>
              <a:t>9</a:t>
            </a:r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91" name="표 1"/>
          <p:cNvGraphicFramePr/>
          <p:nvPr/>
        </p:nvGraphicFramePr>
        <p:xfrm>
          <a:off x="92160" y="88920"/>
          <a:ext cx="11988720" cy="6814800"/>
        </p:xfrm>
        <a:graphic>
          <a:graphicData uri="http://schemas.openxmlformats.org/drawingml/2006/table">
            <a:tbl>
              <a:tblPr/>
              <a:tblGrid>
                <a:gridCol w="814680"/>
                <a:gridCol w="3330360"/>
                <a:gridCol w="747720"/>
                <a:gridCol w="3657600"/>
                <a:gridCol w="851040"/>
                <a:gridCol w="1173600"/>
                <a:gridCol w="671760"/>
                <a:gridCol w="742320"/>
              </a:tblGrid>
              <a:tr h="261720"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화면 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ID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SAH-017-001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화면 명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구인 게시판 페이지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요구사항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ID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 gridSpan="3"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URQ017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  <a:tr h="433440"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개요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 gridSpan="3"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구인 게시글 등록 폼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사용자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전체회원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개발자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김경미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119640">
                <a:tc gridSpan="4"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936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gridSpan="4">
                  <a:txBody>
                    <a:bodyPr lIns="91080" rIns="91080" anchor="t">
                      <a:noAutofit/>
                    </a:bodyPr>
                    <a:p>
                      <a:pPr marL="270000" indent="-270000"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2f5597"/>
                          </a:solidFill>
                          <a:latin typeface="Malgun Gothic"/>
                          <a:ea typeface="Malgun Gothic"/>
                        </a:rPr>
                        <a:t>*</a:t>
                      </a:r>
                      <a:r>
                        <a:rPr b="0" lang="ko-KR" sz="1000" spc="-1" strike="noStrike">
                          <a:solidFill>
                            <a:srgbClr val="2f5597"/>
                          </a:solidFill>
                          <a:latin typeface="Malgun Gothic"/>
                          <a:ea typeface="Malgun Gothic"/>
                        </a:rPr>
                        <a:t>화면설명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70000" indent="-270000">
                        <a:lnSpc>
                          <a:spcPct val="111000"/>
                        </a:lnSpc>
                        <a:buClr>
                          <a:srgbClr val="000000"/>
                        </a:buClr>
                        <a:buFont typeface="StarSymbol"/>
                        <a:buAutoNum type="arabicPeriod"/>
                        <a:tabLst>
                          <a:tab algn="l" pos="18000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구인관련 카테고리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70000" indent="-270000">
                        <a:lnSpc>
                          <a:spcPct val="111000"/>
                        </a:lnSpc>
                        <a:buClr>
                          <a:srgbClr val="000000"/>
                        </a:buClr>
                        <a:buFont typeface="StarSymbol"/>
                        <a:buAutoNum type="arabicPeriod" startAt="2"/>
                        <a:tabLst>
                          <a:tab algn="l" pos="18000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제목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70000" indent="-270000">
                        <a:lnSpc>
                          <a:spcPct val="111000"/>
                        </a:lnSpc>
                        <a:buClr>
                          <a:srgbClr val="000000"/>
                        </a:buClr>
                        <a:buFont typeface="StarSymbol"/>
                        <a:buAutoNum type="arabicPeriod" startAt="3"/>
                        <a:tabLst>
                          <a:tab algn="l" pos="18000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구인관련 내용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70000" indent="-270000">
                        <a:lnSpc>
                          <a:spcPct val="111000"/>
                        </a:lnSpc>
                        <a:buClr>
                          <a:srgbClr val="000000"/>
                        </a:buClr>
                        <a:buFont typeface="StarSymbol"/>
                        <a:buAutoNum type="arabicPeriod" startAt="4"/>
                        <a:tabLst>
                          <a:tab algn="l" pos="18000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필요한 사진 등을 첨부할 수 있음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70000" indent="-270000">
                        <a:lnSpc>
                          <a:spcPct val="111000"/>
                        </a:lnSpc>
                        <a:buClr>
                          <a:srgbClr val="000000"/>
                        </a:buClr>
                        <a:buFont typeface="StarSymbol"/>
                        <a:buAutoNum type="arabicPeriod" startAt="5"/>
                        <a:tabLst>
                          <a:tab algn="l" pos="18000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임시저장한 글을 불러오는 기능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70000" indent="-270000">
                        <a:lnSpc>
                          <a:spcPct val="111000"/>
                        </a:lnSpc>
                        <a:buClr>
                          <a:srgbClr val="000000"/>
                        </a:buClr>
                        <a:buFont typeface="StarSymbol"/>
                        <a:buAutoNum type="arabicPeriod" startAt="6"/>
                        <a:tabLst>
                          <a:tab algn="l" pos="18000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임시저장 버튼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70000" indent="-270000">
                        <a:lnSpc>
                          <a:spcPct val="111000"/>
                        </a:lnSpc>
                        <a:buClr>
                          <a:srgbClr val="000000"/>
                        </a:buClr>
                        <a:buFont typeface="StarSymbol"/>
                        <a:buAutoNum type="arabicPeriod" startAt="7"/>
                        <a:tabLst>
                          <a:tab algn="l" pos="18000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등록버튼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70000" indent="-270000"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70000" indent="-270000"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70000" indent="-270000"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70000" indent="-270000"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70000" indent="-270000"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70000" indent="-270000"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70000" indent="-270000"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70000" indent="-270000"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70000" indent="-270000"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70000" indent="-270000"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70000" indent="-270000"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70000" indent="-270000"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70000" indent="-270000"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70000" indent="-270000"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70000" indent="-270000"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70000" indent="-270000"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*</a:t>
                      </a:r>
                      <a:r>
                        <a:rPr b="0" lang="ko-KR" sz="18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특이사항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1224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</a:tbl>
          </a:graphicData>
        </a:graphic>
      </p:graphicFrame>
      <p:pic>
        <p:nvPicPr>
          <p:cNvPr id="792" name="그림 2" descr=""/>
          <p:cNvPicPr/>
          <p:nvPr/>
        </p:nvPicPr>
        <p:blipFill>
          <a:blip r:embed="rId1"/>
          <a:stretch/>
        </p:blipFill>
        <p:spPr>
          <a:xfrm>
            <a:off x="146160" y="719640"/>
            <a:ext cx="8491320" cy="5938920"/>
          </a:xfrm>
          <a:prstGeom prst="rect">
            <a:avLst/>
          </a:prstGeom>
          <a:ln w="25400">
            <a:noFill/>
          </a:ln>
        </p:spPr>
      </p:pic>
      <p:sp>
        <p:nvSpPr>
          <p:cNvPr id="793" name="직사각형 3"/>
          <p:cNvSpPr/>
          <p:nvPr/>
        </p:nvSpPr>
        <p:spPr>
          <a:xfrm>
            <a:off x="6480000" y="1438920"/>
            <a:ext cx="357840" cy="178200"/>
          </a:xfrm>
          <a:prstGeom prst="rect">
            <a:avLst/>
          </a:prstGeom>
          <a:solidFill>
            <a:srgbClr val="729fcf"/>
          </a:solidFill>
          <a:ln cap="rnd" w="9467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178560" bIns="178560" anchor="ctr">
            <a:noAutofit/>
          </a:bodyPr>
          <a:p>
            <a:pPr algn="ctr">
              <a:lnSpc>
                <a:spcPct val="111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Malgun Gothic"/>
                <a:ea typeface="Malgun Gothic"/>
              </a:rPr>
              <a:t>1</a:t>
            </a:r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794" name="직사각형 4"/>
          <p:cNvSpPr/>
          <p:nvPr/>
        </p:nvSpPr>
        <p:spPr>
          <a:xfrm>
            <a:off x="719640" y="1438920"/>
            <a:ext cx="359280" cy="178200"/>
          </a:xfrm>
          <a:prstGeom prst="rect">
            <a:avLst/>
          </a:prstGeom>
          <a:solidFill>
            <a:srgbClr val="729fcf"/>
          </a:solidFill>
          <a:ln cap="rnd" w="9467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178560" bIns="178560" anchor="ctr">
            <a:noAutofit/>
          </a:bodyPr>
          <a:p>
            <a:pPr algn="ctr">
              <a:lnSpc>
                <a:spcPct val="111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Malgun Gothic"/>
                <a:ea typeface="Malgun Gothic"/>
              </a:rPr>
              <a:t>2</a:t>
            </a:r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795" name="직사각형 5"/>
          <p:cNvSpPr/>
          <p:nvPr/>
        </p:nvSpPr>
        <p:spPr>
          <a:xfrm>
            <a:off x="719640" y="1978920"/>
            <a:ext cx="359280" cy="176760"/>
          </a:xfrm>
          <a:prstGeom prst="rect">
            <a:avLst/>
          </a:prstGeom>
          <a:solidFill>
            <a:srgbClr val="729fcf"/>
          </a:solidFill>
          <a:ln cap="rnd" w="9467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177120" bIns="177120" anchor="ctr">
            <a:noAutofit/>
          </a:bodyPr>
          <a:p>
            <a:pPr algn="ctr">
              <a:lnSpc>
                <a:spcPct val="111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Malgun Gothic"/>
                <a:ea typeface="Malgun Gothic"/>
              </a:rPr>
              <a:t>3</a:t>
            </a:r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796" name="직사각형 6"/>
          <p:cNvSpPr/>
          <p:nvPr/>
        </p:nvSpPr>
        <p:spPr>
          <a:xfrm>
            <a:off x="719640" y="4858200"/>
            <a:ext cx="359280" cy="176760"/>
          </a:xfrm>
          <a:prstGeom prst="rect">
            <a:avLst/>
          </a:prstGeom>
          <a:solidFill>
            <a:srgbClr val="729fcf"/>
          </a:solidFill>
          <a:ln cap="rnd" w="9467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177120" bIns="177120" anchor="ctr">
            <a:noAutofit/>
          </a:bodyPr>
          <a:p>
            <a:pPr algn="ctr">
              <a:lnSpc>
                <a:spcPct val="111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Malgun Gothic"/>
                <a:ea typeface="Malgun Gothic"/>
              </a:rPr>
              <a:t>4</a:t>
            </a:r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797" name="직사각형 7"/>
          <p:cNvSpPr/>
          <p:nvPr/>
        </p:nvSpPr>
        <p:spPr>
          <a:xfrm>
            <a:off x="719640" y="5400000"/>
            <a:ext cx="359280" cy="176760"/>
          </a:xfrm>
          <a:prstGeom prst="rect">
            <a:avLst/>
          </a:prstGeom>
          <a:solidFill>
            <a:srgbClr val="729fcf"/>
          </a:solidFill>
          <a:ln cap="rnd" w="9467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177120" bIns="177120" anchor="ctr">
            <a:noAutofit/>
          </a:bodyPr>
          <a:p>
            <a:pPr algn="ctr">
              <a:lnSpc>
                <a:spcPct val="111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Malgun Gothic"/>
                <a:ea typeface="Malgun Gothic"/>
              </a:rPr>
              <a:t>5</a:t>
            </a:r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798" name="직사각형 8"/>
          <p:cNvSpPr/>
          <p:nvPr/>
        </p:nvSpPr>
        <p:spPr>
          <a:xfrm>
            <a:off x="1259640" y="5400000"/>
            <a:ext cx="359280" cy="176760"/>
          </a:xfrm>
          <a:prstGeom prst="rect">
            <a:avLst/>
          </a:prstGeom>
          <a:solidFill>
            <a:srgbClr val="729fcf"/>
          </a:solidFill>
          <a:ln cap="rnd" w="9467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177120" bIns="177120" anchor="ctr">
            <a:noAutofit/>
          </a:bodyPr>
          <a:p>
            <a:pPr algn="ctr">
              <a:lnSpc>
                <a:spcPct val="111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Malgun Gothic"/>
                <a:ea typeface="Malgun Gothic"/>
              </a:rPr>
              <a:t>6</a:t>
            </a:r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799" name="직사각형 9"/>
          <p:cNvSpPr/>
          <p:nvPr/>
        </p:nvSpPr>
        <p:spPr>
          <a:xfrm>
            <a:off x="3780000" y="5579280"/>
            <a:ext cx="357840" cy="176760"/>
          </a:xfrm>
          <a:prstGeom prst="rect">
            <a:avLst/>
          </a:prstGeom>
          <a:solidFill>
            <a:srgbClr val="729fcf"/>
          </a:solidFill>
          <a:ln cap="rnd" w="9467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177120" bIns="177120" anchor="ctr">
            <a:noAutofit/>
          </a:bodyPr>
          <a:p>
            <a:pPr algn="ctr">
              <a:lnSpc>
                <a:spcPct val="111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Malgun Gothic"/>
                <a:ea typeface="Malgun Gothic"/>
              </a:rPr>
              <a:t>7</a:t>
            </a:r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00" name="표 1"/>
          <p:cNvGraphicFramePr/>
          <p:nvPr/>
        </p:nvGraphicFramePr>
        <p:xfrm>
          <a:off x="92160" y="88920"/>
          <a:ext cx="11988720" cy="6644880"/>
        </p:xfrm>
        <a:graphic>
          <a:graphicData uri="http://schemas.openxmlformats.org/drawingml/2006/table">
            <a:tbl>
              <a:tblPr/>
              <a:tblGrid>
                <a:gridCol w="814680"/>
                <a:gridCol w="3330360"/>
                <a:gridCol w="747720"/>
                <a:gridCol w="3657600"/>
                <a:gridCol w="851040"/>
                <a:gridCol w="1173600"/>
                <a:gridCol w="671760"/>
                <a:gridCol w="742320"/>
              </a:tblGrid>
              <a:tr h="261720"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화면 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ID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SAH-017-002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화면 명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구인 게시판 페이지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요구사항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ID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 gridSpan="3"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URQ017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  <a:tr h="264960"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개요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 gridSpan="3"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구인 게시글 작성 후 나타나는 유의사항 동의여부 화면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사용자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전체회원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개발자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김경미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118200">
                <a:tc gridSpan="4"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936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gridSpan="4">
                  <a:txBody>
                    <a:bodyPr lIns="91080" rIns="91080" anchor="t">
                      <a:noAutofit/>
                    </a:bodyPr>
                    <a:p>
                      <a:pPr marL="270000" indent="-270000"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2f5597"/>
                          </a:solidFill>
                          <a:latin typeface="Malgun Gothic"/>
                          <a:ea typeface="Malgun Gothic"/>
                        </a:rPr>
                        <a:t>*</a:t>
                      </a:r>
                      <a:r>
                        <a:rPr b="0" lang="ko-KR" sz="1000" spc="-1" strike="noStrike">
                          <a:solidFill>
                            <a:srgbClr val="2f5597"/>
                          </a:solidFill>
                          <a:latin typeface="Malgun Gothic"/>
                          <a:ea typeface="Malgun Gothic"/>
                        </a:rPr>
                        <a:t>화면설명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70000" indent="-270000">
                        <a:lnSpc>
                          <a:spcPct val="111000"/>
                        </a:lnSpc>
                        <a:buClr>
                          <a:srgbClr val="000000"/>
                        </a:buClr>
                        <a:buFont typeface="StarSymbol"/>
                        <a:buAutoNum type="arabicPeriod"/>
                        <a:tabLst>
                          <a:tab algn="l" pos="18000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구인구직에 관련된 유의사항 동의여부창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70000" indent="-270000">
                        <a:lnSpc>
                          <a:spcPct val="111000"/>
                        </a:lnSpc>
                        <a:buClr>
                          <a:srgbClr val="000000"/>
                        </a:buClr>
                        <a:buFont typeface="StarSymbol"/>
                        <a:buAutoNum type="arabicPeriod" startAt="2"/>
                        <a:tabLst>
                          <a:tab algn="l" pos="18000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동의여부 체크박스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70000" indent="-270000">
                        <a:lnSpc>
                          <a:spcPct val="111000"/>
                        </a:lnSpc>
                        <a:buClr>
                          <a:srgbClr val="000000"/>
                        </a:buClr>
                        <a:buFont typeface="StarSymbol"/>
                        <a:buAutoNum type="arabicPeriod" startAt="3"/>
                        <a:tabLst>
                          <a:tab algn="l" pos="18000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확인버튼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70000" indent="-270000">
                        <a:lnSpc>
                          <a:spcPct val="111000"/>
                        </a:lnSpc>
                        <a:buClr>
                          <a:srgbClr val="000000"/>
                        </a:buClr>
                        <a:buFont typeface="StarSymbol"/>
                        <a:buAutoNum type="arabicPeriod" startAt="4"/>
                        <a:tabLst>
                          <a:tab algn="l" pos="18000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등록팝업창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70000" indent="-270000">
                        <a:lnSpc>
                          <a:spcPct val="111000"/>
                        </a:lnSpc>
                        <a:buClr>
                          <a:srgbClr val="000000"/>
                        </a:buClr>
                        <a:buFont typeface="StarSymbol"/>
                        <a:buAutoNum type="arabicPeriod" startAt="5"/>
                        <a:tabLst>
                          <a:tab algn="l" pos="18000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등록버튼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70000" indent="-270000"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70000" indent="-270000"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70000" indent="-270000"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70000" indent="-270000"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70000" indent="-270000"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70000" indent="-270000"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70000" indent="-270000"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70000" indent="-270000"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70000" indent="-270000"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70000" indent="-270000"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70000" indent="-270000"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70000" indent="-270000"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70000" indent="-270000"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70000" indent="-270000"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70000" indent="-270000"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70000" indent="-270000"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*</a:t>
                      </a:r>
                      <a:r>
                        <a:rPr b="0" lang="ko-KR" sz="18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특이사항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1224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</a:tbl>
          </a:graphicData>
        </a:graphic>
      </p:graphicFrame>
      <p:pic>
        <p:nvPicPr>
          <p:cNvPr id="801" name="그림 2" descr=""/>
          <p:cNvPicPr/>
          <p:nvPr/>
        </p:nvPicPr>
        <p:blipFill>
          <a:blip r:embed="rId1"/>
          <a:stretch/>
        </p:blipFill>
        <p:spPr>
          <a:xfrm>
            <a:off x="177840" y="719640"/>
            <a:ext cx="8457840" cy="5938920"/>
          </a:xfrm>
          <a:prstGeom prst="rect">
            <a:avLst/>
          </a:prstGeom>
          <a:ln w="25400">
            <a:noFill/>
          </a:ln>
        </p:spPr>
      </p:pic>
      <p:sp>
        <p:nvSpPr>
          <p:cNvPr id="802" name="직사각형 3"/>
          <p:cNvSpPr/>
          <p:nvPr/>
        </p:nvSpPr>
        <p:spPr>
          <a:xfrm>
            <a:off x="719640" y="1978920"/>
            <a:ext cx="359280" cy="176760"/>
          </a:xfrm>
          <a:prstGeom prst="rect">
            <a:avLst/>
          </a:prstGeom>
          <a:solidFill>
            <a:srgbClr val="729fcf"/>
          </a:solidFill>
          <a:ln cap="rnd" w="9467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177120" bIns="177120" anchor="ctr">
            <a:noAutofit/>
          </a:bodyPr>
          <a:p>
            <a:pPr algn="ctr">
              <a:lnSpc>
                <a:spcPct val="111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Malgun Gothic"/>
                <a:ea typeface="Malgun Gothic"/>
              </a:rPr>
              <a:t>1</a:t>
            </a:r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803" name="직사각형 4"/>
          <p:cNvSpPr/>
          <p:nvPr/>
        </p:nvSpPr>
        <p:spPr>
          <a:xfrm>
            <a:off x="2879640" y="4499280"/>
            <a:ext cx="357840" cy="178560"/>
          </a:xfrm>
          <a:prstGeom prst="rect">
            <a:avLst/>
          </a:prstGeom>
          <a:solidFill>
            <a:srgbClr val="729fcf"/>
          </a:solidFill>
          <a:ln cap="rnd" w="9467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179280" bIns="179280" anchor="ctr">
            <a:noAutofit/>
          </a:bodyPr>
          <a:p>
            <a:pPr algn="ctr">
              <a:lnSpc>
                <a:spcPct val="111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Malgun Gothic"/>
                <a:ea typeface="Malgun Gothic"/>
              </a:rPr>
              <a:t>2</a:t>
            </a:r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804" name="직사각형 5"/>
          <p:cNvSpPr/>
          <p:nvPr/>
        </p:nvSpPr>
        <p:spPr>
          <a:xfrm>
            <a:off x="2160000" y="5039280"/>
            <a:ext cx="357840" cy="178560"/>
          </a:xfrm>
          <a:prstGeom prst="rect">
            <a:avLst/>
          </a:prstGeom>
          <a:solidFill>
            <a:srgbClr val="729fcf"/>
          </a:solidFill>
          <a:ln cap="rnd" w="9467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179280" bIns="179280" anchor="ctr">
            <a:noAutofit/>
          </a:bodyPr>
          <a:p>
            <a:pPr algn="ctr">
              <a:lnSpc>
                <a:spcPct val="111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Malgun Gothic"/>
                <a:ea typeface="Malgun Gothic"/>
              </a:rPr>
              <a:t>3</a:t>
            </a:r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805" name="직사각형 6"/>
          <p:cNvSpPr/>
          <p:nvPr/>
        </p:nvSpPr>
        <p:spPr>
          <a:xfrm>
            <a:off x="5218920" y="2879640"/>
            <a:ext cx="357840" cy="176760"/>
          </a:xfrm>
          <a:prstGeom prst="rect">
            <a:avLst/>
          </a:prstGeom>
          <a:solidFill>
            <a:srgbClr val="729fcf"/>
          </a:solidFill>
          <a:ln cap="rnd" w="9467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177120" bIns="177120" anchor="ctr">
            <a:noAutofit/>
          </a:bodyPr>
          <a:p>
            <a:pPr algn="ctr">
              <a:lnSpc>
                <a:spcPct val="111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Malgun Gothic"/>
                <a:ea typeface="Malgun Gothic"/>
              </a:rPr>
              <a:t>4</a:t>
            </a:r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806" name="직사각형 7"/>
          <p:cNvSpPr/>
          <p:nvPr/>
        </p:nvSpPr>
        <p:spPr>
          <a:xfrm>
            <a:off x="5218920" y="3598920"/>
            <a:ext cx="357840" cy="178200"/>
          </a:xfrm>
          <a:prstGeom prst="rect">
            <a:avLst/>
          </a:prstGeom>
          <a:solidFill>
            <a:srgbClr val="729fcf"/>
          </a:solidFill>
          <a:ln cap="rnd" w="9467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178560" bIns="178560" anchor="ctr">
            <a:noAutofit/>
          </a:bodyPr>
          <a:p>
            <a:pPr algn="ctr">
              <a:lnSpc>
                <a:spcPct val="111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Malgun Gothic"/>
                <a:ea typeface="Malgun Gothic"/>
              </a:rPr>
              <a:t>5</a:t>
            </a:r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07" name="표 1"/>
          <p:cNvGraphicFramePr/>
          <p:nvPr/>
        </p:nvGraphicFramePr>
        <p:xfrm>
          <a:off x="92160" y="88920"/>
          <a:ext cx="11988720" cy="6644880"/>
        </p:xfrm>
        <a:graphic>
          <a:graphicData uri="http://schemas.openxmlformats.org/drawingml/2006/table">
            <a:tbl>
              <a:tblPr/>
              <a:tblGrid>
                <a:gridCol w="814680"/>
                <a:gridCol w="3330360"/>
                <a:gridCol w="747720"/>
                <a:gridCol w="3657600"/>
                <a:gridCol w="851040"/>
                <a:gridCol w="1173600"/>
                <a:gridCol w="671760"/>
                <a:gridCol w="742320"/>
              </a:tblGrid>
              <a:tr h="261720"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화면 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ID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SAH-018-001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화면 명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구인 게시글 상세조회  페이지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요구사항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ID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 gridSpan="3"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URQ018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  <a:tr h="264960"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개요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 gridSpan="3"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구인 게시글 상세조회 나타나는 화면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사용자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전체회원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개발자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김경미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118200">
                <a:tc gridSpan="4"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936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gridSpan="4">
                  <a:txBody>
                    <a:bodyPr lIns="91080" rIns="91080" anchor="t">
                      <a:noAutofit/>
                    </a:bodyPr>
                    <a:p>
                      <a:pPr marL="270000" indent="-270000"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2f5597"/>
                          </a:solidFill>
                          <a:latin typeface="Malgun Gothic"/>
                          <a:ea typeface="Malgun Gothic"/>
                        </a:rPr>
                        <a:t>*</a:t>
                      </a:r>
                      <a:r>
                        <a:rPr b="0" lang="ko-KR" sz="1000" spc="-1" strike="noStrike">
                          <a:solidFill>
                            <a:srgbClr val="2f5597"/>
                          </a:solidFill>
                          <a:latin typeface="Malgun Gothic"/>
                          <a:ea typeface="Malgun Gothic"/>
                        </a:rPr>
                        <a:t>화면설명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70000" indent="-270000">
                        <a:lnSpc>
                          <a:spcPct val="111000"/>
                        </a:lnSpc>
                        <a:buClr>
                          <a:srgbClr val="000000"/>
                        </a:buClr>
                        <a:buFont typeface="StarSymbol"/>
                        <a:buAutoNum type="arabicPeriod"/>
                        <a:tabLst>
                          <a:tab algn="l" pos="18000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게시글을 관심글로 추가하는 기능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70000" indent="-270000">
                        <a:lnSpc>
                          <a:spcPct val="111000"/>
                        </a:lnSpc>
                        <a:buClr>
                          <a:srgbClr val="000000"/>
                        </a:buClr>
                        <a:buFont typeface="StarSymbol"/>
                        <a:buAutoNum type="arabicPeriod" startAt="2"/>
                        <a:tabLst>
                          <a:tab algn="l" pos="18000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현 공고에 지원한 사람을 확인할 수 있는 기능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70000" indent="-270000">
                        <a:lnSpc>
                          <a:spcPct val="111000"/>
                        </a:lnSpc>
                        <a:buClr>
                          <a:srgbClr val="000000"/>
                        </a:buClr>
                        <a:buFont typeface="StarSymbol"/>
                        <a:buAutoNum type="arabicPeriod" startAt="3"/>
                        <a:tabLst>
                          <a:tab algn="l" pos="18000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마감날짜를 알 수 있음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70000" indent="-270000">
                        <a:lnSpc>
                          <a:spcPct val="111000"/>
                        </a:lnSpc>
                        <a:buClr>
                          <a:srgbClr val="000000"/>
                        </a:buClr>
                        <a:buFont typeface="StarSymbol"/>
                        <a:buAutoNum type="arabicPeriod" startAt="4"/>
                        <a:tabLst>
                          <a:tab algn="l" pos="18000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업체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(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개인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)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이 구직신청한 사람들을 볼 수 있는 버튼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70000" indent="-270000">
                        <a:lnSpc>
                          <a:spcPct val="111000"/>
                        </a:lnSpc>
                        <a:buClr>
                          <a:srgbClr val="000000"/>
                        </a:buClr>
                        <a:buFont typeface="StarSymbol"/>
                        <a:buAutoNum type="arabicPeriod" startAt="5"/>
                        <a:tabLst>
                          <a:tab algn="l" pos="18000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수정버튼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70000" indent="-270000">
                        <a:lnSpc>
                          <a:spcPct val="111000"/>
                        </a:lnSpc>
                        <a:buClr>
                          <a:srgbClr val="000000"/>
                        </a:buClr>
                        <a:buFont typeface="StarSymbol"/>
                        <a:buAutoNum type="arabicPeriod" startAt="6"/>
                        <a:tabLst>
                          <a:tab algn="l" pos="18000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삭제버튼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70000" indent="-270000">
                        <a:lnSpc>
                          <a:spcPct val="111000"/>
                        </a:lnSpc>
                        <a:buClr>
                          <a:srgbClr val="000000"/>
                        </a:buClr>
                        <a:buFont typeface="StarSymbol"/>
                        <a:buAutoNum type="arabicPeriod" startAt="7"/>
                        <a:tabLst>
                          <a:tab algn="l" pos="18000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구인글 상세내용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70000" indent="-270000">
                        <a:lnSpc>
                          <a:spcPct val="111000"/>
                        </a:lnSpc>
                        <a:buClr>
                          <a:srgbClr val="000000"/>
                        </a:buClr>
                        <a:buFont typeface="StarSymbol"/>
                        <a:buAutoNum type="arabicPeriod" startAt="8"/>
                        <a:tabLst>
                          <a:tab algn="l" pos="18000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구직신청 버튼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70000" indent="-270000">
                        <a:lnSpc>
                          <a:spcPct val="111000"/>
                        </a:lnSpc>
                        <a:buClr>
                          <a:srgbClr val="000000"/>
                        </a:buClr>
                        <a:buFont typeface="StarSymbol"/>
                        <a:buAutoNum type="arabicPeriod" startAt="9"/>
                        <a:tabLst>
                          <a:tab algn="l" pos="18000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게시글과 관련된 행사정보를 알 수 있음 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70000" indent="-270000"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70000" indent="-270000"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70000" indent="-270000"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70000" indent="-270000"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70000" indent="-270000"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70000" indent="-270000"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70000" indent="-270000"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70000" indent="-270000"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70000" indent="-270000"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70000" indent="-270000"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70000" indent="-270000"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70000" indent="-270000"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70000" indent="-270000"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70000" indent="-270000"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70000" indent="-270000"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*</a:t>
                      </a:r>
                      <a:r>
                        <a:rPr b="0" lang="ko-KR" sz="18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특이사항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1224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</a:tbl>
          </a:graphicData>
        </a:graphic>
      </p:graphicFrame>
      <p:pic>
        <p:nvPicPr>
          <p:cNvPr id="808" name="그림 2" descr=""/>
          <p:cNvPicPr/>
          <p:nvPr/>
        </p:nvPicPr>
        <p:blipFill>
          <a:blip r:embed="rId1"/>
          <a:stretch/>
        </p:blipFill>
        <p:spPr>
          <a:xfrm>
            <a:off x="177840" y="719640"/>
            <a:ext cx="8280000" cy="5938920"/>
          </a:xfrm>
          <a:prstGeom prst="rect">
            <a:avLst/>
          </a:prstGeom>
          <a:ln w="25400">
            <a:noFill/>
          </a:ln>
        </p:spPr>
      </p:pic>
      <p:sp>
        <p:nvSpPr>
          <p:cNvPr id="809" name="직사각형 3"/>
          <p:cNvSpPr/>
          <p:nvPr/>
        </p:nvSpPr>
        <p:spPr>
          <a:xfrm>
            <a:off x="1978920" y="1438920"/>
            <a:ext cx="357840" cy="178200"/>
          </a:xfrm>
          <a:prstGeom prst="rect">
            <a:avLst/>
          </a:prstGeom>
          <a:solidFill>
            <a:srgbClr val="729fcf"/>
          </a:solidFill>
          <a:ln cap="rnd" w="9467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178560" bIns="178560" anchor="ctr">
            <a:noAutofit/>
          </a:bodyPr>
          <a:p>
            <a:pPr algn="ctr">
              <a:lnSpc>
                <a:spcPct val="111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Malgun Gothic"/>
                <a:ea typeface="Malgun Gothic"/>
              </a:rPr>
              <a:t>1</a:t>
            </a:r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810" name="직사각형 4"/>
          <p:cNvSpPr/>
          <p:nvPr/>
        </p:nvSpPr>
        <p:spPr>
          <a:xfrm>
            <a:off x="2518920" y="1438920"/>
            <a:ext cx="357840" cy="178200"/>
          </a:xfrm>
          <a:prstGeom prst="rect">
            <a:avLst/>
          </a:prstGeom>
          <a:solidFill>
            <a:srgbClr val="729fcf"/>
          </a:solidFill>
          <a:ln cap="rnd" w="9467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178560" bIns="178560" anchor="ctr">
            <a:noAutofit/>
          </a:bodyPr>
          <a:p>
            <a:pPr algn="ctr">
              <a:lnSpc>
                <a:spcPct val="111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Malgun Gothic"/>
                <a:ea typeface="Malgun Gothic"/>
              </a:rPr>
              <a:t>2</a:t>
            </a:r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811" name="직사각형 5"/>
          <p:cNvSpPr/>
          <p:nvPr/>
        </p:nvSpPr>
        <p:spPr>
          <a:xfrm>
            <a:off x="3060360" y="1438920"/>
            <a:ext cx="357840" cy="178200"/>
          </a:xfrm>
          <a:prstGeom prst="rect">
            <a:avLst/>
          </a:prstGeom>
          <a:solidFill>
            <a:srgbClr val="729fcf"/>
          </a:solidFill>
          <a:ln cap="rnd" w="9467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178560" bIns="178560" anchor="ctr">
            <a:noAutofit/>
          </a:bodyPr>
          <a:p>
            <a:pPr algn="ctr">
              <a:lnSpc>
                <a:spcPct val="111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Malgun Gothic"/>
                <a:ea typeface="Malgun Gothic"/>
              </a:rPr>
              <a:t>3</a:t>
            </a:r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812" name="직사각형 6"/>
          <p:cNvSpPr/>
          <p:nvPr/>
        </p:nvSpPr>
        <p:spPr>
          <a:xfrm>
            <a:off x="4678920" y="1978920"/>
            <a:ext cx="359280" cy="176760"/>
          </a:xfrm>
          <a:prstGeom prst="rect">
            <a:avLst/>
          </a:prstGeom>
          <a:solidFill>
            <a:srgbClr val="729fcf"/>
          </a:solidFill>
          <a:ln cap="rnd" w="9467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177120" bIns="177120" anchor="ctr">
            <a:noAutofit/>
          </a:bodyPr>
          <a:p>
            <a:pPr algn="ctr">
              <a:lnSpc>
                <a:spcPct val="111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Malgun Gothic"/>
                <a:ea typeface="Malgun Gothic"/>
              </a:rPr>
              <a:t>4</a:t>
            </a:r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813" name="직사각형 7"/>
          <p:cNvSpPr/>
          <p:nvPr/>
        </p:nvSpPr>
        <p:spPr>
          <a:xfrm>
            <a:off x="5400000" y="1978920"/>
            <a:ext cx="357840" cy="176760"/>
          </a:xfrm>
          <a:prstGeom prst="rect">
            <a:avLst/>
          </a:prstGeom>
          <a:solidFill>
            <a:srgbClr val="729fcf"/>
          </a:solidFill>
          <a:ln cap="rnd" w="9467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177120" bIns="177120" anchor="ctr">
            <a:noAutofit/>
          </a:bodyPr>
          <a:p>
            <a:pPr algn="ctr">
              <a:lnSpc>
                <a:spcPct val="111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Malgun Gothic"/>
                <a:ea typeface="Malgun Gothic"/>
              </a:rPr>
              <a:t>5</a:t>
            </a:r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814" name="직사각형 8"/>
          <p:cNvSpPr/>
          <p:nvPr/>
        </p:nvSpPr>
        <p:spPr>
          <a:xfrm>
            <a:off x="6119280" y="1978920"/>
            <a:ext cx="357840" cy="176760"/>
          </a:xfrm>
          <a:prstGeom prst="rect">
            <a:avLst/>
          </a:prstGeom>
          <a:solidFill>
            <a:srgbClr val="729fcf"/>
          </a:solidFill>
          <a:ln cap="rnd" w="9467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177120" bIns="177120" anchor="ctr">
            <a:noAutofit/>
          </a:bodyPr>
          <a:p>
            <a:pPr algn="ctr">
              <a:lnSpc>
                <a:spcPct val="111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Malgun Gothic"/>
                <a:ea typeface="Malgun Gothic"/>
              </a:rPr>
              <a:t>6</a:t>
            </a:r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815" name="직사각형 9"/>
          <p:cNvSpPr/>
          <p:nvPr/>
        </p:nvSpPr>
        <p:spPr>
          <a:xfrm>
            <a:off x="1080000" y="2700000"/>
            <a:ext cx="359280" cy="176760"/>
          </a:xfrm>
          <a:prstGeom prst="rect">
            <a:avLst/>
          </a:prstGeom>
          <a:solidFill>
            <a:srgbClr val="729fcf"/>
          </a:solidFill>
          <a:ln cap="rnd" w="9467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177120" bIns="177120" anchor="ctr">
            <a:noAutofit/>
          </a:bodyPr>
          <a:p>
            <a:pPr algn="ctr">
              <a:lnSpc>
                <a:spcPct val="111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Malgun Gothic"/>
                <a:ea typeface="Malgun Gothic"/>
              </a:rPr>
              <a:t>7</a:t>
            </a:r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816" name="직사각형 10"/>
          <p:cNvSpPr/>
          <p:nvPr/>
        </p:nvSpPr>
        <p:spPr>
          <a:xfrm>
            <a:off x="3598920" y="5218920"/>
            <a:ext cx="359280" cy="176760"/>
          </a:xfrm>
          <a:prstGeom prst="rect">
            <a:avLst/>
          </a:prstGeom>
          <a:solidFill>
            <a:srgbClr val="729fcf"/>
          </a:solidFill>
          <a:ln cap="rnd" w="9467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177120" bIns="177120" anchor="ctr">
            <a:noAutofit/>
          </a:bodyPr>
          <a:p>
            <a:pPr algn="ctr">
              <a:lnSpc>
                <a:spcPct val="111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Malgun Gothic"/>
                <a:ea typeface="Malgun Gothic"/>
              </a:rPr>
              <a:t>8</a:t>
            </a:r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817" name="직사각형 11"/>
          <p:cNvSpPr/>
          <p:nvPr/>
        </p:nvSpPr>
        <p:spPr>
          <a:xfrm>
            <a:off x="7378920" y="1910520"/>
            <a:ext cx="359280" cy="176760"/>
          </a:xfrm>
          <a:prstGeom prst="rect">
            <a:avLst/>
          </a:prstGeom>
          <a:solidFill>
            <a:srgbClr val="729fcf"/>
          </a:solidFill>
          <a:ln cap="rnd" w="9467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177120" bIns="177120" anchor="ctr">
            <a:noAutofit/>
          </a:bodyPr>
          <a:p>
            <a:pPr algn="ctr">
              <a:lnSpc>
                <a:spcPct val="111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Malgun Gothic"/>
                <a:ea typeface="Malgun Gothic"/>
              </a:rPr>
              <a:t>9</a:t>
            </a:r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818" name=""/>
          <p:cNvSpPr txBox="1"/>
          <p:nvPr/>
        </p:nvSpPr>
        <p:spPr>
          <a:xfrm>
            <a:off x="5578560" y="2333160"/>
            <a:ext cx="688680" cy="217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ko-KR" sz="1000" spc="4" strike="noStrike">
                <a:solidFill>
                  <a:srgbClr val="000000"/>
                </a:solidFill>
                <a:latin typeface="맑은 고딕"/>
                <a:ea typeface="굴림"/>
              </a:rPr>
              <a:t>전체회원</a:t>
            </a:r>
            <a:endParaRPr b="0" lang="en-US" sz="1000" spc="-1" strike="noStrike">
              <a:solidFill>
                <a:srgbClr val="000000"/>
              </a:solidFill>
              <a:latin typeface="맑은 고딕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19" name="표 6"/>
          <p:cNvGraphicFramePr/>
          <p:nvPr/>
        </p:nvGraphicFramePr>
        <p:xfrm>
          <a:off x="92160" y="88920"/>
          <a:ext cx="11989440" cy="6644160"/>
        </p:xfrm>
        <a:graphic>
          <a:graphicData uri="http://schemas.openxmlformats.org/drawingml/2006/table">
            <a:tbl>
              <a:tblPr/>
              <a:tblGrid>
                <a:gridCol w="814680"/>
                <a:gridCol w="3330720"/>
                <a:gridCol w="747720"/>
                <a:gridCol w="3657960"/>
                <a:gridCol w="851040"/>
                <a:gridCol w="1173600"/>
                <a:gridCol w="671760"/>
                <a:gridCol w="742320"/>
              </a:tblGrid>
              <a:tr h="261720"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화면 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ID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SAH-020-001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화면 명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구직신청 페이지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요구사항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ID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 gridSpan="3"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URQ020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  <a:tr h="264960"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개요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 gridSpan="3"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구직신청 시 나타나는  화면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사용자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전체회원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개발자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김경미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117480">
                <a:tc gridSpan="4"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936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gridSpan="4">
                  <a:txBody>
                    <a:bodyPr lIns="91080" rIns="91080" anchor="t">
                      <a:noAutofit/>
                    </a:bodyPr>
                    <a:p>
                      <a:pPr marL="270000" indent="-270000"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2f5597"/>
                          </a:solidFill>
                          <a:latin typeface="Malgun Gothic"/>
                          <a:ea typeface="Malgun Gothic"/>
                        </a:rPr>
                        <a:t>*</a:t>
                      </a:r>
                      <a:r>
                        <a:rPr b="0" lang="ko-KR" sz="1000" spc="-1" strike="noStrike">
                          <a:solidFill>
                            <a:srgbClr val="2f5597"/>
                          </a:solidFill>
                          <a:latin typeface="Malgun Gothic"/>
                          <a:ea typeface="Malgun Gothic"/>
                        </a:rPr>
                        <a:t>화면설명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70000" indent="-270000">
                        <a:lnSpc>
                          <a:spcPct val="111000"/>
                        </a:lnSpc>
                        <a:buClr>
                          <a:srgbClr val="000000"/>
                        </a:buClr>
                        <a:buFont typeface="StarSymbol"/>
                        <a:buAutoNum type="arabicPeriod"/>
                        <a:tabLst>
                          <a:tab algn="l" pos="18000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구직신청 시 유의할 위약금 및 관련 세부내용 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70000" indent="-270000">
                        <a:lnSpc>
                          <a:spcPct val="111000"/>
                        </a:lnSpc>
                        <a:buClr>
                          <a:srgbClr val="000000"/>
                        </a:buClr>
                        <a:buFont typeface="StarSymbol"/>
                        <a:buAutoNum type="arabicPeriod" startAt="2"/>
                        <a:tabLst>
                          <a:tab algn="l" pos="18000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인적사항이 출력됨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70000" indent="-270000">
                        <a:lnSpc>
                          <a:spcPct val="111000"/>
                        </a:lnSpc>
                        <a:buClr>
                          <a:srgbClr val="000000"/>
                        </a:buClr>
                        <a:buFont typeface="StarSymbol"/>
                        <a:buAutoNum type="arabicPeriod" startAt="3"/>
                        <a:tabLst>
                          <a:tab algn="l" pos="18000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자기소개를 입력하는 곳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70000" indent="-270000">
                        <a:lnSpc>
                          <a:spcPct val="111000"/>
                        </a:lnSpc>
                        <a:buClr>
                          <a:srgbClr val="000000"/>
                        </a:buClr>
                        <a:buFont typeface="StarSymbol"/>
                        <a:buAutoNum type="arabicPeriod" startAt="4"/>
                        <a:tabLst>
                          <a:tab algn="l" pos="18000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파일을 첨부할 수 있는 기능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70000" indent="-270000">
                        <a:lnSpc>
                          <a:spcPct val="111000"/>
                        </a:lnSpc>
                        <a:buClr>
                          <a:srgbClr val="000000"/>
                        </a:buClr>
                        <a:buFont typeface="StarSymbol"/>
                        <a:buAutoNum type="arabicPeriod" startAt="5"/>
                        <a:tabLst>
                          <a:tab algn="l" pos="18000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개인정보 수집 관련 내용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70000" indent="-270000">
                        <a:lnSpc>
                          <a:spcPct val="111000"/>
                        </a:lnSpc>
                        <a:buClr>
                          <a:srgbClr val="000000"/>
                        </a:buClr>
                        <a:buFont typeface="StarSymbol"/>
                        <a:buAutoNum type="arabicPeriod" startAt="6"/>
                        <a:tabLst>
                          <a:tab algn="l" pos="18000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개인정보 수집 동의 체크박스 기능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70000" indent="-270000">
                        <a:lnSpc>
                          <a:spcPct val="111000"/>
                        </a:lnSpc>
                        <a:buClr>
                          <a:srgbClr val="000000"/>
                        </a:buClr>
                        <a:buFont typeface="StarSymbol"/>
                        <a:buAutoNum type="arabicPeriod" startAt="7"/>
                        <a:tabLst>
                          <a:tab algn="l" pos="18000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확인버튼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70000" indent="-270000"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70000" indent="-270000"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70000" indent="-270000"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70000" indent="-270000"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70000" indent="-270000"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70000" indent="-270000"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70000" indent="-270000"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70000" indent="-270000"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70000" indent="-270000"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70000" indent="-270000"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70000" indent="-270000"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70000" indent="-270000"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70000" indent="-270000"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70000" indent="-270000"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70000" indent="-270000"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70000" indent="-270000"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*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특이사항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70000" indent="-270000"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1.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인적사항은 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DB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에서 불러옴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1224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</a:tbl>
          </a:graphicData>
        </a:graphic>
      </p:graphicFrame>
      <p:pic>
        <p:nvPicPr>
          <p:cNvPr id="820" name="" descr=""/>
          <p:cNvPicPr/>
          <p:nvPr/>
        </p:nvPicPr>
        <p:blipFill>
          <a:blip r:embed="rId1"/>
          <a:stretch/>
        </p:blipFill>
        <p:spPr>
          <a:xfrm>
            <a:off x="180000" y="709920"/>
            <a:ext cx="8279280" cy="6022080"/>
          </a:xfrm>
          <a:prstGeom prst="rect">
            <a:avLst/>
          </a:prstGeom>
          <a:ln w="0">
            <a:noFill/>
          </a:ln>
        </p:spPr>
      </p:pic>
      <p:sp>
        <p:nvSpPr>
          <p:cNvPr id="821" name="직사각형 1"/>
          <p:cNvSpPr/>
          <p:nvPr/>
        </p:nvSpPr>
        <p:spPr>
          <a:xfrm>
            <a:off x="358920" y="1985400"/>
            <a:ext cx="359280" cy="176760"/>
          </a:xfrm>
          <a:prstGeom prst="rect">
            <a:avLst/>
          </a:prstGeom>
          <a:solidFill>
            <a:srgbClr val="729fcf"/>
          </a:solidFill>
          <a:ln cap="rnd" w="9467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177120" bIns="177120" anchor="ctr">
            <a:noAutofit/>
          </a:bodyPr>
          <a:p>
            <a:pPr algn="ctr">
              <a:lnSpc>
                <a:spcPct val="111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Malgun Gothic"/>
                <a:ea typeface="Malgun Gothic"/>
              </a:rPr>
              <a:t>1</a:t>
            </a:r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822" name="직사각형 57"/>
          <p:cNvSpPr/>
          <p:nvPr/>
        </p:nvSpPr>
        <p:spPr>
          <a:xfrm>
            <a:off x="358920" y="2522520"/>
            <a:ext cx="360360" cy="176760"/>
          </a:xfrm>
          <a:prstGeom prst="rect">
            <a:avLst/>
          </a:prstGeom>
          <a:solidFill>
            <a:srgbClr val="729fcf"/>
          </a:solidFill>
          <a:ln cap="rnd" w="9467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177120" bIns="177120" anchor="ctr">
            <a:noAutofit/>
          </a:bodyPr>
          <a:p>
            <a:pPr algn="ctr">
              <a:lnSpc>
                <a:spcPct val="111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Malgun Gothic"/>
                <a:ea typeface="Malgun Gothic"/>
              </a:rPr>
              <a:t>2</a:t>
            </a:r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823" name="직사각형 58"/>
          <p:cNvSpPr/>
          <p:nvPr/>
        </p:nvSpPr>
        <p:spPr>
          <a:xfrm>
            <a:off x="4140000" y="2522520"/>
            <a:ext cx="360360" cy="176760"/>
          </a:xfrm>
          <a:prstGeom prst="rect">
            <a:avLst/>
          </a:prstGeom>
          <a:solidFill>
            <a:srgbClr val="729fcf"/>
          </a:solidFill>
          <a:ln cap="rnd" w="9467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177120" bIns="177120" anchor="ctr">
            <a:noAutofit/>
          </a:bodyPr>
          <a:p>
            <a:pPr algn="ctr">
              <a:lnSpc>
                <a:spcPct val="111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Malgun Gothic"/>
                <a:ea typeface="Malgun Gothic"/>
              </a:rPr>
              <a:t>3</a:t>
            </a:r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824" name="직사각형 59"/>
          <p:cNvSpPr/>
          <p:nvPr/>
        </p:nvSpPr>
        <p:spPr>
          <a:xfrm>
            <a:off x="360000" y="4320000"/>
            <a:ext cx="360360" cy="176760"/>
          </a:xfrm>
          <a:prstGeom prst="rect">
            <a:avLst/>
          </a:prstGeom>
          <a:solidFill>
            <a:srgbClr val="729fcf"/>
          </a:solidFill>
          <a:ln cap="rnd" w="9467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177120" bIns="177120" anchor="ctr">
            <a:noAutofit/>
          </a:bodyPr>
          <a:p>
            <a:pPr algn="ctr">
              <a:lnSpc>
                <a:spcPct val="111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Malgun Gothic"/>
                <a:ea typeface="Malgun Gothic"/>
              </a:rPr>
              <a:t>4</a:t>
            </a:r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825" name="직사각형 60"/>
          <p:cNvSpPr/>
          <p:nvPr/>
        </p:nvSpPr>
        <p:spPr>
          <a:xfrm>
            <a:off x="360000" y="4862520"/>
            <a:ext cx="360360" cy="176760"/>
          </a:xfrm>
          <a:prstGeom prst="rect">
            <a:avLst/>
          </a:prstGeom>
          <a:solidFill>
            <a:srgbClr val="729fcf"/>
          </a:solidFill>
          <a:ln cap="rnd" w="9467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177120" bIns="177120" anchor="ctr">
            <a:noAutofit/>
          </a:bodyPr>
          <a:p>
            <a:pPr algn="ctr">
              <a:lnSpc>
                <a:spcPct val="111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Malgun Gothic"/>
                <a:ea typeface="Malgun Gothic"/>
              </a:rPr>
              <a:t>5</a:t>
            </a:r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826" name="직사각형 61"/>
          <p:cNvSpPr/>
          <p:nvPr/>
        </p:nvSpPr>
        <p:spPr>
          <a:xfrm>
            <a:off x="360000" y="4870080"/>
            <a:ext cx="360360" cy="176760"/>
          </a:xfrm>
          <a:prstGeom prst="rect">
            <a:avLst/>
          </a:prstGeom>
          <a:solidFill>
            <a:srgbClr val="729fcf"/>
          </a:solidFill>
          <a:ln cap="rnd" w="9467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177120" bIns="177120" anchor="ctr">
            <a:noAutofit/>
          </a:bodyPr>
          <a:p>
            <a:pPr algn="ctr">
              <a:lnSpc>
                <a:spcPct val="111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Malgun Gothic"/>
                <a:ea typeface="Malgun Gothic"/>
              </a:rPr>
              <a:t>5</a:t>
            </a:r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827" name="직사각형 62"/>
          <p:cNvSpPr/>
          <p:nvPr/>
        </p:nvSpPr>
        <p:spPr>
          <a:xfrm>
            <a:off x="2520000" y="5762520"/>
            <a:ext cx="360360" cy="176760"/>
          </a:xfrm>
          <a:prstGeom prst="rect">
            <a:avLst/>
          </a:prstGeom>
          <a:solidFill>
            <a:srgbClr val="729fcf"/>
          </a:solidFill>
          <a:ln cap="rnd" w="9467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177120" bIns="177120" anchor="ctr">
            <a:noAutofit/>
          </a:bodyPr>
          <a:p>
            <a:pPr algn="ctr">
              <a:lnSpc>
                <a:spcPct val="111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Malgun Gothic"/>
                <a:ea typeface="Malgun Gothic"/>
              </a:rPr>
              <a:t>6</a:t>
            </a:r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828" name="직사각형 63"/>
          <p:cNvSpPr/>
          <p:nvPr/>
        </p:nvSpPr>
        <p:spPr>
          <a:xfrm>
            <a:off x="4138920" y="6120000"/>
            <a:ext cx="360360" cy="176760"/>
          </a:xfrm>
          <a:prstGeom prst="rect">
            <a:avLst/>
          </a:prstGeom>
          <a:solidFill>
            <a:srgbClr val="729fcf"/>
          </a:solidFill>
          <a:ln cap="rnd" w="9467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177120" bIns="177120" anchor="ctr">
            <a:noAutofit/>
          </a:bodyPr>
          <a:p>
            <a:pPr algn="ctr">
              <a:lnSpc>
                <a:spcPct val="111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Malgun Gothic"/>
                <a:ea typeface="Malgun Gothic"/>
              </a:rPr>
              <a:t>7</a:t>
            </a:r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29" name="표 1"/>
          <p:cNvGraphicFramePr/>
          <p:nvPr/>
        </p:nvGraphicFramePr>
        <p:xfrm>
          <a:off x="92160" y="88920"/>
          <a:ext cx="11988720" cy="6644880"/>
        </p:xfrm>
        <a:graphic>
          <a:graphicData uri="http://schemas.openxmlformats.org/drawingml/2006/table">
            <a:tbl>
              <a:tblPr/>
              <a:tblGrid>
                <a:gridCol w="814680"/>
                <a:gridCol w="3330360"/>
                <a:gridCol w="747720"/>
                <a:gridCol w="3657600"/>
                <a:gridCol w="851040"/>
                <a:gridCol w="1173600"/>
                <a:gridCol w="671760"/>
                <a:gridCol w="742320"/>
              </a:tblGrid>
              <a:tr h="261720"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화면 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ID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SAH-020-002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화면 명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구직 신청 완료 페이지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요구사항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ID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 gridSpan="3"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URQ020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  <a:tr h="264960"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개요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 gridSpan="3"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구직 신청폼 작성 후 나타나는 화면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사용자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전체회원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개발자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김경미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118200">
                <a:tc gridSpan="4"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936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gridSpan="4">
                  <a:txBody>
                    <a:bodyPr lIns="91080" rIns="91080" anchor="t">
                      <a:noAutofit/>
                    </a:bodyPr>
                    <a:p>
                      <a:pPr marL="270000" indent="-270000"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2f5597"/>
                          </a:solidFill>
                          <a:latin typeface="Malgun Gothic"/>
                          <a:ea typeface="Malgun Gothic"/>
                        </a:rPr>
                        <a:t>*</a:t>
                      </a:r>
                      <a:r>
                        <a:rPr b="0" lang="ko-KR" sz="1000" spc="-1" strike="noStrike">
                          <a:solidFill>
                            <a:srgbClr val="2f5597"/>
                          </a:solidFill>
                          <a:latin typeface="Malgun Gothic"/>
                          <a:ea typeface="Malgun Gothic"/>
                        </a:rPr>
                        <a:t>화면설명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70000" indent="-270000"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1.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구직신청 완료창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70000" indent="-270000"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70000" indent="-270000"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70000" indent="-270000"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70000" indent="-270000"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70000" indent="-270000"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70000" indent="-270000"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70000" indent="-270000"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70000" indent="-270000"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70000" indent="-270000"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70000" indent="-270000"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70000" indent="-270000"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70000" indent="-270000"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70000" indent="-270000"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70000" indent="-270000"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70000" indent="-270000"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70000" indent="-270000"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*</a:t>
                      </a:r>
                      <a:r>
                        <a:rPr b="0" lang="ko-KR" sz="18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특이사항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1224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</a:tbl>
          </a:graphicData>
        </a:graphic>
      </p:graphicFrame>
      <p:pic>
        <p:nvPicPr>
          <p:cNvPr id="830" name="그림 2" descr=""/>
          <p:cNvPicPr/>
          <p:nvPr/>
        </p:nvPicPr>
        <p:blipFill>
          <a:blip r:embed="rId1"/>
          <a:stretch/>
        </p:blipFill>
        <p:spPr>
          <a:xfrm>
            <a:off x="196920" y="719640"/>
            <a:ext cx="8260920" cy="5938920"/>
          </a:xfrm>
          <a:prstGeom prst="rect">
            <a:avLst/>
          </a:prstGeom>
          <a:ln w="25400">
            <a:noFill/>
          </a:ln>
        </p:spPr>
      </p:pic>
      <p:sp>
        <p:nvSpPr>
          <p:cNvPr id="831" name="직사각형 3"/>
          <p:cNvSpPr/>
          <p:nvPr/>
        </p:nvSpPr>
        <p:spPr>
          <a:xfrm>
            <a:off x="3240000" y="2700000"/>
            <a:ext cx="357840" cy="176760"/>
          </a:xfrm>
          <a:prstGeom prst="rect">
            <a:avLst/>
          </a:prstGeom>
          <a:solidFill>
            <a:srgbClr val="729fcf"/>
          </a:solidFill>
          <a:ln cap="rnd" w="9467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177120" bIns="177120" anchor="ctr">
            <a:noAutofit/>
          </a:bodyPr>
          <a:p>
            <a:pPr algn="ctr">
              <a:lnSpc>
                <a:spcPct val="111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Malgun Gothic"/>
                <a:ea typeface="Malgun Gothic"/>
              </a:rPr>
              <a:t>1</a:t>
            </a:r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32" name="표 1"/>
          <p:cNvGraphicFramePr/>
          <p:nvPr/>
        </p:nvGraphicFramePr>
        <p:xfrm>
          <a:off x="92160" y="88920"/>
          <a:ext cx="11988720" cy="6814800"/>
        </p:xfrm>
        <a:graphic>
          <a:graphicData uri="http://schemas.openxmlformats.org/drawingml/2006/table">
            <a:tbl>
              <a:tblPr/>
              <a:tblGrid>
                <a:gridCol w="814680"/>
                <a:gridCol w="3330360"/>
                <a:gridCol w="747720"/>
                <a:gridCol w="3657600"/>
                <a:gridCol w="851040"/>
                <a:gridCol w="1173600"/>
                <a:gridCol w="671760"/>
                <a:gridCol w="742320"/>
              </a:tblGrid>
              <a:tr h="261720"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화면 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ID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SAH-019-001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화면 명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들어온 구직신청 조회 페이지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요구사항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ID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 gridSpan="3"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URQ019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  <a:tr h="433440"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개요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 gridSpan="3"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구인게시판 메인화면에서 신청자조회 버튼 클릭 시  나타나는 화면  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사용자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전체회원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개발자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김경미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119640">
                <a:tc gridSpan="4"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936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gridSpan="4">
                  <a:txBody>
                    <a:bodyPr lIns="91080" rIns="91080" anchor="t">
                      <a:noAutofit/>
                    </a:bodyPr>
                    <a:p>
                      <a:pPr marL="270000" indent="-270000"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2f5597"/>
                          </a:solidFill>
                          <a:latin typeface="Malgun Gothic"/>
                          <a:ea typeface="Malgun Gothic"/>
                        </a:rPr>
                        <a:t>*</a:t>
                      </a:r>
                      <a:r>
                        <a:rPr b="0" lang="ko-KR" sz="1000" spc="-1" strike="noStrike">
                          <a:solidFill>
                            <a:srgbClr val="2f5597"/>
                          </a:solidFill>
                          <a:latin typeface="Malgun Gothic"/>
                          <a:ea typeface="Malgun Gothic"/>
                        </a:rPr>
                        <a:t>화면설명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70000" indent="-270000">
                        <a:lnSpc>
                          <a:spcPct val="111000"/>
                        </a:lnSpc>
                        <a:buClr>
                          <a:srgbClr val="000000"/>
                        </a:buClr>
                        <a:buFont typeface="StarSymbol"/>
                        <a:buAutoNum type="arabicPeriod"/>
                        <a:tabLst>
                          <a:tab algn="l" pos="18000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구직 신청한 지원자 리스트 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70000" indent="-270000">
                        <a:lnSpc>
                          <a:spcPct val="111000"/>
                        </a:lnSpc>
                        <a:buClr>
                          <a:srgbClr val="000000"/>
                        </a:buClr>
                        <a:buFont typeface="StarSymbol"/>
                        <a:buAutoNum type="arabicPeriod" startAt="2"/>
                        <a:tabLst>
                          <a:tab algn="l" pos="18000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지원자 상세내용 클릭 버튼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70000" indent="-270000">
                        <a:lnSpc>
                          <a:spcPct val="111000"/>
                        </a:lnSpc>
                        <a:buClr>
                          <a:srgbClr val="000000"/>
                        </a:buClr>
                        <a:buFont typeface="StarSymbol"/>
                        <a:buAutoNum type="arabicPeriod" startAt="3"/>
                        <a:tabLst>
                          <a:tab algn="l" pos="18000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간단 소개글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70000" indent="-270000">
                        <a:lnSpc>
                          <a:spcPct val="111000"/>
                        </a:lnSpc>
                        <a:buClr>
                          <a:srgbClr val="000000"/>
                        </a:buClr>
                        <a:buFont typeface="StarSymbol"/>
                        <a:buAutoNum type="arabicPeriod" startAt="4"/>
                        <a:tabLst>
                          <a:tab algn="l" pos="18000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채용 버튼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70000" indent="-270000"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70000" indent="-270000"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70000" indent="-270000"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70000" indent="-270000"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70000" indent="-270000"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70000" indent="-270000"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70000" indent="-270000"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70000" indent="-270000"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70000" indent="-270000"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70000" indent="-270000"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70000" indent="-270000"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70000" indent="-270000"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70000" indent="-270000"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70000" indent="-270000"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70000" indent="-270000"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70000" indent="-270000"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*</a:t>
                      </a:r>
                      <a:r>
                        <a:rPr b="0" lang="ko-KR" sz="18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특이사항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1224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</a:tbl>
          </a:graphicData>
        </a:graphic>
      </p:graphicFrame>
      <p:pic>
        <p:nvPicPr>
          <p:cNvPr id="833" name="그림 2" descr=""/>
          <p:cNvPicPr/>
          <p:nvPr/>
        </p:nvPicPr>
        <p:blipFill>
          <a:blip r:embed="rId1"/>
          <a:stretch/>
        </p:blipFill>
        <p:spPr>
          <a:xfrm>
            <a:off x="177840" y="719640"/>
            <a:ext cx="8280000" cy="6019920"/>
          </a:xfrm>
          <a:prstGeom prst="rect">
            <a:avLst/>
          </a:prstGeom>
          <a:ln w="25400">
            <a:noFill/>
          </a:ln>
        </p:spPr>
      </p:pic>
      <p:sp>
        <p:nvSpPr>
          <p:cNvPr id="834" name="직사각형 3"/>
          <p:cNvSpPr/>
          <p:nvPr/>
        </p:nvSpPr>
        <p:spPr>
          <a:xfrm>
            <a:off x="358920" y="2339280"/>
            <a:ext cx="359280" cy="176760"/>
          </a:xfrm>
          <a:prstGeom prst="rect">
            <a:avLst/>
          </a:prstGeom>
          <a:solidFill>
            <a:srgbClr val="729fcf"/>
          </a:solidFill>
          <a:ln cap="rnd" w="9467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177120" bIns="177120" anchor="ctr">
            <a:noAutofit/>
          </a:bodyPr>
          <a:p>
            <a:pPr algn="ctr">
              <a:lnSpc>
                <a:spcPct val="111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Malgun Gothic"/>
                <a:ea typeface="Malgun Gothic"/>
              </a:rPr>
              <a:t>1</a:t>
            </a:r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835" name="직사각형 4"/>
          <p:cNvSpPr/>
          <p:nvPr/>
        </p:nvSpPr>
        <p:spPr>
          <a:xfrm>
            <a:off x="2160000" y="3957840"/>
            <a:ext cx="357840" cy="178200"/>
          </a:xfrm>
          <a:prstGeom prst="rect">
            <a:avLst/>
          </a:prstGeom>
          <a:solidFill>
            <a:srgbClr val="729fcf"/>
          </a:solidFill>
          <a:ln cap="rnd" w="9467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178560" bIns="178560" anchor="ctr">
            <a:noAutofit/>
          </a:bodyPr>
          <a:p>
            <a:pPr algn="ctr">
              <a:lnSpc>
                <a:spcPct val="111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Malgun Gothic"/>
                <a:ea typeface="Malgun Gothic"/>
              </a:rPr>
              <a:t>2</a:t>
            </a:r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836" name="직사각형 5"/>
          <p:cNvSpPr/>
          <p:nvPr/>
        </p:nvSpPr>
        <p:spPr>
          <a:xfrm>
            <a:off x="358920" y="4318560"/>
            <a:ext cx="359280" cy="178200"/>
          </a:xfrm>
          <a:prstGeom prst="rect">
            <a:avLst/>
          </a:prstGeom>
          <a:solidFill>
            <a:srgbClr val="729fcf"/>
          </a:solidFill>
          <a:ln cap="rnd" w="9467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178560" bIns="178560" anchor="ctr">
            <a:noAutofit/>
          </a:bodyPr>
          <a:p>
            <a:pPr algn="ctr">
              <a:lnSpc>
                <a:spcPct val="111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Malgun Gothic"/>
                <a:ea typeface="Malgun Gothic"/>
              </a:rPr>
              <a:t>3</a:t>
            </a:r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837" name="직사각형 6"/>
          <p:cNvSpPr/>
          <p:nvPr/>
        </p:nvSpPr>
        <p:spPr>
          <a:xfrm>
            <a:off x="2518920" y="4678920"/>
            <a:ext cx="357840" cy="178200"/>
          </a:xfrm>
          <a:prstGeom prst="rect">
            <a:avLst/>
          </a:prstGeom>
          <a:solidFill>
            <a:srgbClr val="729fcf"/>
          </a:solidFill>
          <a:ln cap="rnd" w="9467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178560" bIns="178560" anchor="ctr">
            <a:noAutofit/>
          </a:bodyPr>
          <a:p>
            <a:pPr algn="ctr">
              <a:lnSpc>
                <a:spcPct val="111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Malgun Gothic"/>
                <a:ea typeface="Malgun Gothic"/>
              </a:rPr>
              <a:t>4</a:t>
            </a:r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38" name="표 1"/>
          <p:cNvGraphicFramePr/>
          <p:nvPr/>
        </p:nvGraphicFramePr>
        <p:xfrm>
          <a:off x="92160" y="88920"/>
          <a:ext cx="11988720" cy="6814800"/>
        </p:xfrm>
        <a:graphic>
          <a:graphicData uri="http://schemas.openxmlformats.org/drawingml/2006/table">
            <a:tbl>
              <a:tblPr/>
              <a:tblGrid>
                <a:gridCol w="814680"/>
                <a:gridCol w="3330360"/>
                <a:gridCol w="747720"/>
                <a:gridCol w="3657600"/>
                <a:gridCol w="851040"/>
                <a:gridCol w="1173600"/>
                <a:gridCol w="671760"/>
                <a:gridCol w="742320"/>
              </a:tblGrid>
              <a:tr h="261720"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화면 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ID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SAH-019-002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화면 명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구직신청 상세 페이지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요구사항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ID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 gridSpan="3"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URQ019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  <a:tr h="433440"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개요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 gridSpan="3"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구직신청 조회 페이지에서 링크 클릭 시 나타나는 화면 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사용자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전체회원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개발자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김경미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119640">
                <a:tc gridSpan="4"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936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gridSpan="4">
                  <a:txBody>
                    <a:bodyPr lIns="91080" rIns="91080" anchor="t">
                      <a:noAutofit/>
                    </a:bodyPr>
                    <a:p>
                      <a:pPr marL="270000" indent="-270000"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2f5597"/>
                          </a:solidFill>
                          <a:latin typeface="Malgun Gothic"/>
                          <a:ea typeface="Malgun Gothic"/>
                        </a:rPr>
                        <a:t>*</a:t>
                      </a:r>
                      <a:r>
                        <a:rPr b="0" lang="ko-KR" sz="1000" spc="-1" strike="noStrike">
                          <a:solidFill>
                            <a:srgbClr val="2f5597"/>
                          </a:solidFill>
                          <a:latin typeface="Malgun Gothic"/>
                          <a:ea typeface="Malgun Gothic"/>
                        </a:rPr>
                        <a:t>화면설명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70000" indent="-270000">
                        <a:lnSpc>
                          <a:spcPct val="111000"/>
                        </a:lnSpc>
                        <a:buClr>
                          <a:srgbClr val="000000"/>
                        </a:buClr>
                        <a:buFont typeface="StarSymbol"/>
                        <a:buAutoNum type="arabicPeriod"/>
                        <a:tabLst>
                          <a:tab algn="l" pos="18000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지원서 제목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70000" indent="-270000">
                        <a:lnSpc>
                          <a:spcPct val="111000"/>
                        </a:lnSpc>
                        <a:buClr>
                          <a:srgbClr val="000000"/>
                        </a:buClr>
                        <a:buFont typeface="StarSymbol"/>
                        <a:buAutoNum type="arabicPeriod" startAt="2"/>
                        <a:tabLst>
                          <a:tab algn="l" pos="18000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지원자가 지원했던 게시글로 이동할 수 있는 버튼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70000" indent="-270000">
                        <a:lnSpc>
                          <a:spcPct val="111000"/>
                        </a:lnSpc>
                        <a:buClr>
                          <a:srgbClr val="000000"/>
                        </a:buClr>
                        <a:buFont typeface="StarSymbol"/>
                        <a:buAutoNum type="arabicPeriod" startAt="3"/>
                        <a:tabLst>
                          <a:tab algn="l" pos="18000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구직관련 상세내용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70000" indent="-270000">
                        <a:lnSpc>
                          <a:spcPct val="111000"/>
                        </a:lnSpc>
                        <a:buClr>
                          <a:srgbClr val="000000"/>
                        </a:buClr>
                        <a:buFont typeface="StarSymbol"/>
                        <a:buAutoNum type="arabicPeriod" startAt="4"/>
                        <a:tabLst>
                          <a:tab algn="l" pos="18000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포트폴리오 관련 이미지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70000" indent="-270000"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70000" indent="-270000"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70000" indent="-270000"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70000" indent="-270000"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70000" indent="-270000"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70000" indent="-270000"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70000" indent="-270000"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70000" indent="-270000"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70000" indent="-270000"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70000" indent="-270000"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70000" indent="-270000"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70000" indent="-270000"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70000" indent="-270000"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70000" indent="-270000"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70000" indent="-270000"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70000" indent="-270000"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*</a:t>
                      </a:r>
                      <a:r>
                        <a:rPr b="0" lang="ko-KR" sz="18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특이사항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1224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</a:tbl>
          </a:graphicData>
        </a:graphic>
      </p:graphicFrame>
      <p:pic>
        <p:nvPicPr>
          <p:cNvPr id="839" name="그림 2" descr=""/>
          <p:cNvPicPr/>
          <p:nvPr/>
        </p:nvPicPr>
        <p:blipFill>
          <a:blip r:embed="rId1"/>
          <a:stretch/>
        </p:blipFill>
        <p:spPr>
          <a:xfrm>
            <a:off x="177840" y="719640"/>
            <a:ext cx="8280000" cy="5938920"/>
          </a:xfrm>
          <a:prstGeom prst="rect">
            <a:avLst/>
          </a:prstGeom>
          <a:ln w="25400">
            <a:noFill/>
          </a:ln>
        </p:spPr>
      </p:pic>
      <p:sp>
        <p:nvSpPr>
          <p:cNvPr id="840" name="직사각형 3"/>
          <p:cNvSpPr/>
          <p:nvPr/>
        </p:nvSpPr>
        <p:spPr>
          <a:xfrm>
            <a:off x="538560" y="1618560"/>
            <a:ext cx="359280" cy="176760"/>
          </a:xfrm>
          <a:prstGeom prst="rect">
            <a:avLst/>
          </a:prstGeom>
          <a:solidFill>
            <a:srgbClr val="729fcf"/>
          </a:solidFill>
          <a:ln cap="rnd" w="9467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177120" bIns="177120" anchor="ctr">
            <a:noAutofit/>
          </a:bodyPr>
          <a:p>
            <a:pPr algn="ctr">
              <a:lnSpc>
                <a:spcPct val="111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Malgun Gothic"/>
                <a:ea typeface="Malgun Gothic"/>
              </a:rPr>
              <a:t>1</a:t>
            </a:r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841" name="직사각형 4"/>
          <p:cNvSpPr/>
          <p:nvPr/>
        </p:nvSpPr>
        <p:spPr>
          <a:xfrm>
            <a:off x="5218920" y="1799280"/>
            <a:ext cx="357840" cy="176760"/>
          </a:xfrm>
          <a:prstGeom prst="rect">
            <a:avLst/>
          </a:prstGeom>
          <a:solidFill>
            <a:srgbClr val="729fcf"/>
          </a:solidFill>
          <a:ln cap="rnd" w="9467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177120" bIns="177120" anchor="ctr">
            <a:noAutofit/>
          </a:bodyPr>
          <a:p>
            <a:pPr algn="ctr">
              <a:lnSpc>
                <a:spcPct val="111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Malgun Gothic"/>
                <a:ea typeface="Malgun Gothic"/>
              </a:rPr>
              <a:t>2</a:t>
            </a:r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842" name="직사각형 5"/>
          <p:cNvSpPr/>
          <p:nvPr/>
        </p:nvSpPr>
        <p:spPr>
          <a:xfrm>
            <a:off x="538560" y="2547360"/>
            <a:ext cx="359280" cy="176760"/>
          </a:xfrm>
          <a:prstGeom prst="rect">
            <a:avLst/>
          </a:prstGeom>
          <a:solidFill>
            <a:srgbClr val="729fcf"/>
          </a:solidFill>
          <a:ln cap="rnd" w="9467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177120" bIns="177120" anchor="ctr">
            <a:noAutofit/>
          </a:bodyPr>
          <a:p>
            <a:pPr algn="ctr">
              <a:lnSpc>
                <a:spcPct val="111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Malgun Gothic"/>
                <a:ea typeface="Malgun Gothic"/>
              </a:rPr>
              <a:t>3</a:t>
            </a:r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843" name="직사각형 6"/>
          <p:cNvSpPr/>
          <p:nvPr/>
        </p:nvSpPr>
        <p:spPr>
          <a:xfrm>
            <a:off x="538560" y="4678920"/>
            <a:ext cx="359280" cy="178200"/>
          </a:xfrm>
          <a:prstGeom prst="rect">
            <a:avLst/>
          </a:prstGeom>
          <a:solidFill>
            <a:srgbClr val="729fcf"/>
          </a:solidFill>
          <a:ln cap="rnd" w="9467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178560" bIns="178560" anchor="ctr">
            <a:noAutofit/>
          </a:bodyPr>
          <a:p>
            <a:pPr algn="ctr">
              <a:lnSpc>
                <a:spcPct val="111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Malgun Gothic"/>
                <a:ea typeface="Malgun Gothic"/>
              </a:rPr>
              <a:t>4</a:t>
            </a:r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44" name="표 1"/>
          <p:cNvGraphicFramePr/>
          <p:nvPr/>
        </p:nvGraphicFramePr>
        <p:xfrm>
          <a:off x="92160" y="88920"/>
          <a:ext cx="11988720" cy="6814800"/>
        </p:xfrm>
        <a:graphic>
          <a:graphicData uri="http://schemas.openxmlformats.org/drawingml/2006/table">
            <a:tbl>
              <a:tblPr/>
              <a:tblGrid>
                <a:gridCol w="814680"/>
                <a:gridCol w="3330360"/>
                <a:gridCol w="747720"/>
                <a:gridCol w="3657600"/>
                <a:gridCol w="851040"/>
                <a:gridCol w="1173600"/>
                <a:gridCol w="671760"/>
                <a:gridCol w="742320"/>
              </a:tblGrid>
              <a:tr h="261720"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화면 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ID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SAH-018-002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화면 명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구인 게시글 삭제 페이지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요구사항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ID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 gridSpan="3"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URQ018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  <a:tr h="433440"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개요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 gridSpan="3"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구인 게시글 상세조회 시 삭제 버튼을 클릭하면 나타나는 화면 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사용자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전체회원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개발자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김경미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119640">
                <a:tc gridSpan="4"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936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gridSpan="4">
                  <a:txBody>
                    <a:bodyPr lIns="91080" rIns="91080" anchor="t">
                      <a:noAutofit/>
                    </a:bodyPr>
                    <a:p>
                      <a:pPr marL="270000" indent="-270000"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2f5597"/>
                          </a:solidFill>
                          <a:latin typeface="Malgun Gothic"/>
                          <a:ea typeface="Malgun Gothic"/>
                        </a:rPr>
                        <a:t>*</a:t>
                      </a:r>
                      <a:r>
                        <a:rPr b="0" lang="ko-KR" sz="1000" spc="-1" strike="noStrike">
                          <a:solidFill>
                            <a:srgbClr val="2f5597"/>
                          </a:solidFill>
                          <a:latin typeface="Malgun Gothic"/>
                          <a:ea typeface="Malgun Gothic"/>
                        </a:rPr>
                        <a:t>화면설명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70000" indent="-270000">
                        <a:lnSpc>
                          <a:spcPct val="111000"/>
                        </a:lnSpc>
                        <a:buClr>
                          <a:srgbClr val="000000"/>
                        </a:buClr>
                        <a:buFont typeface="StarSymbol"/>
                        <a:buAutoNum type="arabicPeriod"/>
                        <a:tabLst>
                          <a:tab algn="l" pos="18000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게시글 삭제 시 뜨는 창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70000" indent="-270000"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70000" indent="-270000"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70000" indent="-270000"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70000" indent="-270000"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70000" indent="-270000"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70000" indent="-270000"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70000" indent="-270000"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70000" indent="-270000"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70000" indent="-270000"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70000" indent="-270000"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70000" indent="-270000"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70000" indent="-270000"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70000" indent="-270000"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70000" indent="-270000"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70000" indent="-270000"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70000" indent="-270000"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*</a:t>
                      </a:r>
                      <a:r>
                        <a:rPr b="0" lang="ko-KR" sz="18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특이사항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1224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</a:tbl>
          </a:graphicData>
        </a:graphic>
      </p:graphicFrame>
      <p:pic>
        <p:nvPicPr>
          <p:cNvPr id="845" name="그림 2" descr=""/>
          <p:cNvPicPr/>
          <p:nvPr/>
        </p:nvPicPr>
        <p:blipFill>
          <a:blip r:embed="rId1"/>
          <a:stretch/>
        </p:blipFill>
        <p:spPr>
          <a:xfrm>
            <a:off x="162000" y="719640"/>
            <a:ext cx="8476920" cy="5938920"/>
          </a:xfrm>
          <a:prstGeom prst="rect">
            <a:avLst/>
          </a:prstGeom>
          <a:ln w="25400">
            <a:noFill/>
          </a:ln>
        </p:spPr>
      </p:pic>
      <p:sp>
        <p:nvSpPr>
          <p:cNvPr id="846" name="직사각형 3"/>
          <p:cNvSpPr/>
          <p:nvPr/>
        </p:nvSpPr>
        <p:spPr>
          <a:xfrm>
            <a:off x="2879640" y="2879640"/>
            <a:ext cx="357840" cy="176760"/>
          </a:xfrm>
          <a:prstGeom prst="rect">
            <a:avLst/>
          </a:prstGeom>
          <a:solidFill>
            <a:srgbClr val="729fcf"/>
          </a:solidFill>
          <a:ln cap="rnd" w="9467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177120" bIns="177120" anchor="ctr">
            <a:noAutofit/>
          </a:bodyPr>
          <a:p>
            <a:pPr algn="ctr">
              <a:lnSpc>
                <a:spcPct val="111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Malgun Gothic"/>
                <a:ea typeface="Malgun Gothic"/>
              </a:rPr>
              <a:t>1</a:t>
            </a:r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47" name="표 1"/>
          <p:cNvGraphicFramePr/>
          <p:nvPr/>
        </p:nvGraphicFramePr>
        <p:xfrm>
          <a:off x="92160" y="88920"/>
          <a:ext cx="11988720" cy="6814800"/>
        </p:xfrm>
        <a:graphic>
          <a:graphicData uri="http://schemas.openxmlformats.org/drawingml/2006/table">
            <a:tbl>
              <a:tblPr/>
              <a:tblGrid>
                <a:gridCol w="814680"/>
                <a:gridCol w="3330360"/>
                <a:gridCol w="747720"/>
                <a:gridCol w="3657600"/>
                <a:gridCol w="851040"/>
                <a:gridCol w="1173600"/>
                <a:gridCol w="671760"/>
                <a:gridCol w="742320"/>
              </a:tblGrid>
              <a:tr h="261720"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화면 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ID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SAH-018-003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화면 명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구인 게시글 수정 페이지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요구사항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ID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 gridSpan="3"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URQ018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  <a:tr h="433440"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개요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 gridSpan="3"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구인 게시글 상세조회 시 수정 버튼을 클릭하면 나타나는 화면 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사용자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전체회원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개발자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김경미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119640">
                <a:tc gridSpan="4"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936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gridSpan="4">
                  <a:txBody>
                    <a:bodyPr lIns="91080" rIns="91080" anchor="t">
                      <a:noAutofit/>
                    </a:bodyPr>
                    <a:p>
                      <a:pPr marL="270000" indent="-270000"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2f5597"/>
                          </a:solidFill>
                          <a:latin typeface="Malgun Gothic"/>
                          <a:ea typeface="Malgun Gothic"/>
                        </a:rPr>
                        <a:t>*</a:t>
                      </a:r>
                      <a:r>
                        <a:rPr b="0" lang="ko-KR" sz="1000" spc="-1" strike="noStrike">
                          <a:solidFill>
                            <a:srgbClr val="2f5597"/>
                          </a:solidFill>
                          <a:latin typeface="Malgun Gothic"/>
                          <a:ea typeface="Malgun Gothic"/>
                        </a:rPr>
                        <a:t>화면설명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70000" indent="-270000">
                        <a:lnSpc>
                          <a:spcPct val="111000"/>
                        </a:lnSpc>
                        <a:buClr>
                          <a:srgbClr val="000000"/>
                        </a:buClr>
                        <a:buFont typeface="StarSymbol"/>
                        <a:buAutoNum type="arabicPeriod"/>
                        <a:tabLst>
                          <a:tab algn="l" pos="18000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게시글 수정 시 입력할 제목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70000" indent="-270000">
                        <a:lnSpc>
                          <a:spcPct val="111000"/>
                        </a:lnSpc>
                        <a:buClr>
                          <a:srgbClr val="000000"/>
                        </a:buClr>
                        <a:buFont typeface="StarSymbol"/>
                        <a:buAutoNum type="arabicPeriod" startAt="2"/>
                        <a:tabLst>
                          <a:tab algn="l" pos="18000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카테고리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70000" indent="-270000">
                        <a:lnSpc>
                          <a:spcPct val="111000"/>
                        </a:lnSpc>
                        <a:buClr>
                          <a:srgbClr val="000000"/>
                        </a:buClr>
                        <a:buFont typeface="StarSymbol"/>
                        <a:buAutoNum type="arabicPeriod" startAt="3"/>
                        <a:tabLst>
                          <a:tab algn="l" pos="18000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수정할 내용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70000" indent="-270000">
                        <a:lnSpc>
                          <a:spcPct val="111000"/>
                        </a:lnSpc>
                        <a:buClr>
                          <a:srgbClr val="000000"/>
                        </a:buClr>
                        <a:buFont typeface="StarSymbol"/>
                        <a:buAutoNum type="arabicPeriod" startAt="4"/>
                        <a:tabLst>
                          <a:tab algn="l" pos="18000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파일 첨부 기능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70000" indent="-270000">
                        <a:lnSpc>
                          <a:spcPct val="111000"/>
                        </a:lnSpc>
                        <a:buClr>
                          <a:srgbClr val="000000"/>
                        </a:buClr>
                        <a:buFont typeface="StarSymbol"/>
                        <a:buAutoNum type="arabicPeriod" startAt="5"/>
                        <a:tabLst>
                          <a:tab algn="l" pos="18000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수정완료 버튼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70000" indent="-270000"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70000" indent="-270000"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70000" indent="-270000"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70000" indent="-270000"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70000" indent="-270000"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70000" indent="-270000"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70000" indent="-270000"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70000" indent="-270000"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70000" indent="-270000"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70000" indent="-270000"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70000" indent="-270000"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70000" indent="-270000"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70000" indent="-270000"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70000" indent="-270000"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70000" indent="-270000"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*</a:t>
                      </a:r>
                      <a:r>
                        <a:rPr b="0" lang="ko-KR" sz="18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특이사항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70000" indent="-270000"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3. DB</a:t>
                      </a:r>
                      <a:r>
                        <a:rPr b="0" lang="ko-KR" sz="18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에서 가지고 온 내용을 가지고 수정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1224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</a:tbl>
          </a:graphicData>
        </a:graphic>
      </p:graphicFrame>
      <p:pic>
        <p:nvPicPr>
          <p:cNvPr id="848" name="그림 2" descr=""/>
          <p:cNvPicPr/>
          <p:nvPr/>
        </p:nvPicPr>
        <p:blipFill>
          <a:blip r:embed="rId1"/>
          <a:stretch/>
        </p:blipFill>
        <p:spPr>
          <a:xfrm>
            <a:off x="177840" y="636840"/>
            <a:ext cx="8457840" cy="6019920"/>
          </a:xfrm>
          <a:prstGeom prst="rect">
            <a:avLst/>
          </a:prstGeom>
          <a:ln w="25400">
            <a:noFill/>
          </a:ln>
        </p:spPr>
      </p:pic>
      <p:sp>
        <p:nvSpPr>
          <p:cNvPr id="849" name="직사각형 3"/>
          <p:cNvSpPr/>
          <p:nvPr/>
        </p:nvSpPr>
        <p:spPr>
          <a:xfrm>
            <a:off x="538560" y="1442160"/>
            <a:ext cx="359280" cy="176760"/>
          </a:xfrm>
          <a:prstGeom prst="rect">
            <a:avLst/>
          </a:prstGeom>
          <a:solidFill>
            <a:srgbClr val="729fcf"/>
          </a:solidFill>
          <a:ln cap="rnd" w="9467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177120" bIns="177120" anchor="ctr">
            <a:noAutofit/>
          </a:bodyPr>
          <a:p>
            <a:pPr algn="ctr">
              <a:lnSpc>
                <a:spcPct val="111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Malgun Gothic"/>
                <a:ea typeface="Malgun Gothic"/>
              </a:rPr>
              <a:t>1</a:t>
            </a:r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850" name="직사각형 4"/>
          <p:cNvSpPr/>
          <p:nvPr/>
        </p:nvSpPr>
        <p:spPr>
          <a:xfrm>
            <a:off x="5940000" y="1438920"/>
            <a:ext cx="357840" cy="178200"/>
          </a:xfrm>
          <a:prstGeom prst="rect">
            <a:avLst/>
          </a:prstGeom>
          <a:solidFill>
            <a:srgbClr val="729fcf"/>
          </a:solidFill>
          <a:ln cap="rnd" w="9467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178560" bIns="178560" anchor="ctr">
            <a:noAutofit/>
          </a:bodyPr>
          <a:p>
            <a:pPr algn="ctr">
              <a:lnSpc>
                <a:spcPct val="111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Malgun Gothic"/>
                <a:ea typeface="Malgun Gothic"/>
              </a:rPr>
              <a:t>2</a:t>
            </a:r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851" name="직사각형 5"/>
          <p:cNvSpPr/>
          <p:nvPr/>
        </p:nvSpPr>
        <p:spPr>
          <a:xfrm>
            <a:off x="538560" y="1978920"/>
            <a:ext cx="359280" cy="176760"/>
          </a:xfrm>
          <a:prstGeom prst="rect">
            <a:avLst/>
          </a:prstGeom>
          <a:solidFill>
            <a:srgbClr val="729fcf"/>
          </a:solidFill>
          <a:ln cap="rnd" w="9467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177120" bIns="177120" anchor="ctr">
            <a:noAutofit/>
          </a:bodyPr>
          <a:p>
            <a:pPr algn="ctr">
              <a:lnSpc>
                <a:spcPct val="111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Malgun Gothic"/>
                <a:ea typeface="Malgun Gothic"/>
              </a:rPr>
              <a:t>3</a:t>
            </a:r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852" name="직사각형 6"/>
          <p:cNvSpPr/>
          <p:nvPr/>
        </p:nvSpPr>
        <p:spPr>
          <a:xfrm>
            <a:off x="538560" y="4858200"/>
            <a:ext cx="359280" cy="176760"/>
          </a:xfrm>
          <a:prstGeom prst="rect">
            <a:avLst/>
          </a:prstGeom>
          <a:solidFill>
            <a:srgbClr val="729fcf"/>
          </a:solidFill>
          <a:ln cap="rnd" w="9467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177120" bIns="177120" anchor="ctr">
            <a:noAutofit/>
          </a:bodyPr>
          <a:p>
            <a:pPr algn="ctr">
              <a:lnSpc>
                <a:spcPct val="111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Malgun Gothic"/>
                <a:ea typeface="Malgun Gothic"/>
              </a:rPr>
              <a:t>4</a:t>
            </a:r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853" name="직사각형 7"/>
          <p:cNvSpPr/>
          <p:nvPr/>
        </p:nvSpPr>
        <p:spPr>
          <a:xfrm>
            <a:off x="3421080" y="5579280"/>
            <a:ext cx="357840" cy="176760"/>
          </a:xfrm>
          <a:prstGeom prst="rect">
            <a:avLst/>
          </a:prstGeom>
          <a:solidFill>
            <a:srgbClr val="729fcf"/>
          </a:solidFill>
          <a:ln cap="rnd" w="9467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177120" bIns="177120" anchor="ctr">
            <a:noAutofit/>
          </a:bodyPr>
          <a:p>
            <a:pPr algn="ctr">
              <a:lnSpc>
                <a:spcPct val="111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Malgun Gothic"/>
                <a:ea typeface="Malgun Gothic"/>
              </a:rPr>
              <a:t>5</a:t>
            </a:r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6" name="그림 1" descr=""/>
          <p:cNvPicPr/>
          <p:nvPr/>
        </p:nvPicPr>
        <p:blipFill>
          <a:blip r:embed="rId1"/>
          <a:stretch/>
        </p:blipFill>
        <p:spPr>
          <a:xfrm>
            <a:off x="1426320" y="765360"/>
            <a:ext cx="7087320" cy="4811400"/>
          </a:xfrm>
          <a:prstGeom prst="rect">
            <a:avLst/>
          </a:prstGeom>
          <a:ln w="25400">
            <a:noFill/>
          </a:ln>
        </p:spPr>
      </p:pic>
      <p:graphicFrame>
        <p:nvGraphicFramePr>
          <p:cNvPr id="327" name="표 2"/>
          <p:cNvGraphicFramePr/>
          <p:nvPr/>
        </p:nvGraphicFramePr>
        <p:xfrm>
          <a:off x="-7920" y="-7920"/>
          <a:ext cx="12198240" cy="7058160"/>
        </p:xfrm>
        <a:graphic>
          <a:graphicData uri="http://schemas.openxmlformats.org/drawingml/2006/table">
            <a:tbl>
              <a:tblPr/>
              <a:tblGrid>
                <a:gridCol w="851040"/>
                <a:gridCol w="3465360"/>
                <a:gridCol w="836640"/>
                <a:gridCol w="3706920"/>
                <a:gridCol w="843120"/>
                <a:gridCol w="1175040"/>
                <a:gridCol w="727200"/>
                <a:gridCol w="593280"/>
              </a:tblGrid>
              <a:tr h="247680"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ko-KR" sz="1000" spc="-1" strike="noStrike">
                          <a:solidFill>
                            <a:srgbClr val="000000"/>
                          </a:solidFill>
                          <a:latin typeface="Calibri"/>
                          <a:ea typeface="굴림"/>
                        </a:rPr>
                        <a:t>화면 </a:t>
                      </a:r>
                      <a:r>
                        <a:rPr b="1" lang="en-US" sz="1000" spc="-1" strike="noStrike">
                          <a:solidFill>
                            <a:srgbClr val="000000"/>
                          </a:solidFill>
                          <a:latin typeface="Calibri"/>
                          <a:ea typeface="굴림"/>
                        </a:rPr>
                        <a:t>ID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n-US" sz="1000" spc="-1" strike="noStrike">
                          <a:solidFill>
                            <a:srgbClr val="000000"/>
                          </a:solidFill>
                          <a:latin typeface="Calibri"/>
                          <a:ea typeface="굴림"/>
                        </a:rPr>
                        <a:t>SAH-003-302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ko-KR" sz="1000" spc="-1" strike="noStrike">
                          <a:solidFill>
                            <a:srgbClr val="000000"/>
                          </a:solidFill>
                          <a:latin typeface="Calibri"/>
                          <a:ea typeface="굴림"/>
                        </a:rPr>
                        <a:t>화면 명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ko-KR" sz="1000" spc="-1" strike="noStrike">
                          <a:solidFill>
                            <a:srgbClr val="000000"/>
                          </a:solidFill>
                          <a:latin typeface="Calibri"/>
                          <a:ea typeface="굴림"/>
                        </a:rPr>
                        <a:t>견적요청서 작성페이지</a:t>
                      </a:r>
                      <a:r>
                        <a:rPr b="1" lang="en-US" sz="1000" spc="-1" strike="noStrike">
                          <a:solidFill>
                            <a:srgbClr val="000000"/>
                          </a:solidFill>
                          <a:latin typeface="Calibri"/>
                          <a:ea typeface="굴림"/>
                        </a:rPr>
                        <a:t>-</a:t>
                      </a:r>
                      <a:r>
                        <a:rPr b="1" lang="ko-KR" sz="1000" spc="-1" strike="noStrike">
                          <a:solidFill>
                            <a:srgbClr val="000000"/>
                          </a:solidFill>
                          <a:latin typeface="Calibri"/>
                          <a:ea typeface="굴림"/>
                        </a:rPr>
                        <a:t>행사규모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ko-KR" sz="1000" spc="-1" strike="noStrike">
                          <a:solidFill>
                            <a:srgbClr val="000000"/>
                          </a:solidFill>
                          <a:latin typeface="Calibri"/>
                          <a:ea typeface="굴림"/>
                        </a:rPr>
                        <a:t>요구사항 </a:t>
                      </a:r>
                      <a:r>
                        <a:rPr b="1" lang="en-US" sz="1000" spc="-1" strike="noStrike">
                          <a:solidFill>
                            <a:srgbClr val="000000"/>
                          </a:solidFill>
                          <a:latin typeface="Calibri"/>
                          <a:ea typeface="굴림"/>
                        </a:rPr>
                        <a:t>ID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 gridSpan="3"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URQ003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  <a:tr h="452520"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개요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 gridSpan="3"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견적요청사항 중 행사규모를 선택한다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.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사용자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일반회원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개발자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김충현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260760">
                <a:tc gridSpan="4">
                  <a:txBody>
                    <a:bodyPr lIns="91080" rIns="9108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gridSpan="4"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4472c4"/>
                          </a:solidFill>
                          <a:latin typeface="Arial"/>
                          <a:ea typeface="바탕"/>
                        </a:rPr>
                        <a:t>*</a:t>
                      </a:r>
                      <a:r>
                        <a:rPr b="0" lang="ko-KR" sz="1000" spc="-1" strike="noStrike">
                          <a:solidFill>
                            <a:srgbClr val="4472c4"/>
                          </a:solidFill>
                          <a:latin typeface="Arial"/>
                          <a:ea typeface="바탕"/>
                        </a:rPr>
                        <a:t>화면설명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Malgun Gothic"/>
                          <a:ea typeface="맑은 고딕"/>
                        </a:rPr>
                        <a:t>1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.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행사규모 사용자가 직접입력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.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2.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이전페이지로 이동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3.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다음 요청사항 선택 페이지로 이동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4472c4"/>
                          </a:solidFill>
                          <a:latin typeface="Arial"/>
                          <a:ea typeface="바탕"/>
                        </a:rPr>
                        <a:t>*</a:t>
                      </a:r>
                      <a:r>
                        <a:rPr b="0" lang="ko-KR" sz="1000" spc="-1" strike="noStrike">
                          <a:solidFill>
                            <a:srgbClr val="4472c4"/>
                          </a:solidFill>
                          <a:latin typeface="Arial"/>
                          <a:ea typeface="바탕"/>
                        </a:rPr>
                        <a:t>특이사항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</a:tbl>
          </a:graphicData>
        </a:graphic>
      </p:graphicFrame>
      <p:pic>
        <p:nvPicPr>
          <p:cNvPr id="328" name="그림 3" descr=""/>
          <p:cNvPicPr/>
          <p:nvPr/>
        </p:nvPicPr>
        <p:blipFill>
          <a:blip r:embed="rId2"/>
          <a:stretch/>
        </p:blipFill>
        <p:spPr>
          <a:xfrm>
            <a:off x="1551600" y="1081440"/>
            <a:ext cx="6104160" cy="5368680"/>
          </a:xfrm>
          <a:prstGeom prst="rect">
            <a:avLst/>
          </a:prstGeom>
          <a:ln w="25400">
            <a:noFill/>
          </a:ln>
        </p:spPr>
      </p:pic>
      <p:sp>
        <p:nvSpPr>
          <p:cNvPr id="329" name="직사각형 4"/>
          <p:cNvSpPr/>
          <p:nvPr/>
        </p:nvSpPr>
        <p:spPr>
          <a:xfrm>
            <a:off x="2952360" y="4952160"/>
            <a:ext cx="246600" cy="237240"/>
          </a:xfrm>
          <a:prstGeom prst="rect">
            <a:avLst/>
          </a:prstGeom>
          <a:solidFill>
            <a:srgbClr val="ed7d31"/>
          </a:solidFill>
          <a:ln cap="rnd" w="12604">
            <a:solidFill>
              <a:srgbClr val="ed7d3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000" spc="-1" strike="noStrike">
                <a:solidFill>
                  <a:srgbClr val="ffffff"/>
                </a:solidFill>
                <a:latin typeface="Arial"/>
                <a:ea typeface="맑은 고딕"/>
              </a:rPr>
              <a:t>1</a:t>
            </a:r>
            <a:endParaRPr b="0" lang="en-US" sz="10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30" name="직사각형 5"/>
          <p:cNvSpPr/>
          <p:nvPr/>
        </p:nvSpPr>
        <p:spPr>
          <a:xfrm>
            <a:off x="2923920" y="5542920"/>
            <a:ext cx="246600" cy="237240"/>
          </a:xfrm>
          <a:prstGeom prst="rect">
            <a:avLst/>
          </a:prstGeom>
          <a:solidFill>
            <a:srgbClr val="ed7d31"/>
          </a:solidFill>
          <a:ln cap="rnd" w="12604">
            <a:solidFill>
              <a:srgbClr val="ed7d3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000" spc="-1" strike="noStrike">
                <a:solidFill>
                  <a:srgbClr val="ffffff"/>
                </a:solidFill>
                <a:latin typeface="Arial"/>
                <a:ea typeface="맑은 고딕"/>
              </a:rPr>
              <a:t>2</a:t>
            </a:r>
            <a:endParaRPr b="0" lang="en-US" sz="10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31" name="직사각형 6"/>
          <p:cNvSpPr/>
          <p:nvPr/>
        </p:nvSpPr>
        <p:spPr>
          <a:xfrm>
            <a:off x="6238440" y="5466600"/>
            <a:ext cx="246600" cy="237240"/>
          </a:xfrm>
          <a:prstGeom prst="rect">
            <a:avLst/>
          </a:prstGeom>
          <a:solidFill>
            <a:srgbClr val="ed7d31"/>
          </a:solidFill>
          <a:ln cap="rnd" w="12604">
            <a:solidFill>
              <a:srgbClr val="ed7d3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000" spc="-1" strike="noStrike">
                <a:solidFill>
                  <a:srgbClr val="ffffff"/>
                </a:solidFill>
                <a:latin typeface="Arial"/>
                <a:ea typeface="맑은 고딕"/>
              </a:rPr>
              <a:t>3</a:t>
            </a:r>
            <a:endParaRPr b="0" lang="en-US" sz="1000" spc="-1" strike="noStrike">
              <a:solidFill>
                <a:srgbClr val="000000"/>
              </a:solidFill>
              <a:latin typeface="맑은 고딕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54" name="표 1"/>
          <p:cNvGraphicFramePr/>
          <p:nvPr/>
        </p:nvGraphicFramePr>
        <p:xfrm>
          <a:off x="90720" y="195480"/>
          <a:ext cx="11993760" cy="6777000"/>
        </p:xfrm>
        <a:graphic>
          <a:graphicData uri="http://schemas.openxmlformats.org/drawingml/2006/table">
            <a:tbl>
              <a:tblPr/>
              <a:tblGrid>
                <a:gridCol w="816480"/>
                <a:gridCol w="3330360"/>
                <a:gridCol w="747720"/>
                <a:gridCol w="3657600"/>
                <a:gridCol w="852480"/>
                <a:gridCol w="1173240"/>
                <a:gridCol w="673560"/>
                <a:gridCol w="742680"/>
              </a:tblGrid>
              <a:tr h="257040">
                <a:tc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화면 </a:t>
                      </a:r>
                      <a:r>
                        <a:rPr b="1" lang="en-US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ID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n-US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SAH-021-401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화면 명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공모전 페이지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요구사항</a:t>
                      </a:r>
                      <a:r>
                        <a:rPr b="1" lang="en-US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ID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 gridSpan="3"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n-US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URQ021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  <a:tr h="397440">
                <a:tc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개요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 gridSpan="3"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업체</a:t>
                      </a:r>
                      <a:r>
                        <a:rPr b="0" lang="en-US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/</a:t>
                      </a: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일반회원이 등록한 공모전 전체리스트 조회페이지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(</a:t>
                      </a: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기본화면 </a:t>
                      </a:r>
                      <a:r>
                        <a:rPr b="0" lang="en-US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: </a:t>
                      </a: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진행중인 전체 공모전 리스트 출력</a:t>
                      </a:r>
                      <a:r>
                        <a:rPr b="0" lang="en-US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)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사용자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전체회원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개발자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배수빈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122520">
                <a:tc gridSpan="4">
                  <a:txBody>
                    <a:bodyPr lIns="90720" rIns="9072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6480">
                      <a:solidFill>
                        <a:srgbClr val="000000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gridSpan="4"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4" strike="noStrike">
                          <a:solidFill>
                            <a:srgbClr val="2f5597"/>
                          </a:solidFill>
                          <a:latin typeface="Arial"/>
                          <a:ea typeface="바탕"/>
                        </a:rPr>
                        <a:t>*</a:t>
                      </a:r>
                      <a:r>
                        <a:rPr b="0" lang="ko-KR" sz="1000" spc="4" strike="noStrike">
                          <a:solidFill>
                            <a:srgbClr val="2f5597"/>
                          </a:solidFill>
                          <a:latin typeface="Arial"/>
                          <a:ea typeface="바탕"/>
                        </a:rPr>
                        <a:t>화면설명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lvl="1" marL="432000" indent="-21600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함초롬돋움"/>
                        <a:buAutoNum type="arabicPeriod"/>
                        <a:tabLst>
                          <a:tab algn="l" pos="0"/>
                        </a:tabLst>
                      </a:pP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분류별 선택하여 해당하는 공고조회 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2. </a:t>
                      </a: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관심 공모전 버튼을 누를경우 좋아요 클릭한 공모전 리스트페이지로 이동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3. </a:t>
                      </a: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공모전 작성 버튼을 클릭하면 공모전 작성탭으로 이동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   </a:t>
                      </a:r>
                      <a:r>
                        <a:rPr b="0" lang="en-US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(</a:t>
                      </a: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일반</a:t>
                      </a:r>
                      <a:r>
                        <a:rPr b="0" lang="en-US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/</a:t>
                      </a: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업체회원만 나머지회원 버튼숨김</a:t>
                      </a:r>
                      <a:r>
                        <a:rPr b="0" lang="en-US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)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   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4. </a:t>
                      </a: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조회수</a:t>
                      </a:r>
                      <a:r>
                        <a:rPr b="0" lang="en-US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/</a:t>
                      </a: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금액순</a:t>
                      </a:r>
                      <a:r>
                        <a:rPr b="0" lang="en-US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/</a:t>
                      </a: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마감일순 해당페이지 정렬기준 출력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5.  </a:t>
                      </a: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좋아요버튼 </a:t>
                      </a:r>
                      <a:r>
                        <a:rPr b="0" lang="en-US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-&gt;</a:t>
                      </a: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공모전이 좋아요</a:t>
                      </a:r>
                      <a:r>
                        <a:rPr b="0" lang="en-US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DB</a:t>
                      </a: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저장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6. </a:t>
                      </a: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페이징처리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4" strike="noStrike">
                          <a:solidFill>
                            <a:srgbClr val="2f5597"/>
                          </a:solidFill>
                          <a:latin typeface="Arial"/>
                          <a:ea typeface="바탕"/>
                        </a:rPr>
                        <a:t>*</a:t>
                      </a:r>
                      <a:r>
                        <a:rPr b="0" lang="ko-KR" sz="1000" spc="4" strike="noStrike">
                          <a:solidFill>
                            <a:srgbClr val="2f5597"/>
                          </a:solidFill>
                          <a:latin typeface="Arial"/>
                          <a:ea typeface="바탕"/>
                        </a:rPr>
                        <a:t>특이사항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lvl="1" marL="432000" indent="-216000">
                        <a:lnSpc>
                          <a:spcPct val="100000"/>
                        </a:lnSpc>
                        <a:buClr>
                          <a:srgbClr val="2f5597"/>
                        </a:buClr>
                        <a:buFont typeface="함초롬돋움"/>
                        <a:buAutoNum type="arabicPeriod"/>
                        <a:tabLst>
                          <a:tab algn="l" pos="0"/>
                        </a:tabLst>
                      </a:pPr>
                      <a:r>
                        <a:rPr b="0" lang="ko-KR" sz="1000" spc="4" strike="noStrike">
                          <a:solidFill>
                            <a:srgbClr val="2f5597"/>
                          </a:solidFill>
                          <a:latin typeface="Arial"/>
                          <a:ea typeface="바탕"/>
                        </a:rPr>
                        <a:t>공모전 작성버튼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4" strike="noStrike">
                          <a:solidFill>
                            <a:srgbClr val="2f5597"/>
                          </a:solidFill>
                          <a:latin typeface="Arial"/>
                          <a:ea typeface="바탕"/>
                        </a:rPr>
                        <a:t>   </a:t>
                      </a:r>
                      <a:r>
                        <a:rPr b="0" lang="en-US" sz="1000" spc="4" strike="noStrike">
                          <a:solidFill>
                            <a:srgbClr val="2f5597"/>
                          </a:solidFill>
                          <a:latin typeface="Arial"/>
                          <a:ea typeface="바탕"/>
                        </a:rPr>
                        <a:t>: </a:t>
                      </a:r>
                      <a:r>
                        <a:rPr b="0" lang="ko-KR" sz="1000" spc="4" strike="noStrike">
                          <a:solidFill>
                            <a:srgbClr val="2f5597"/>
                          </a:solidFill>
                          <a:latin typeface="Arial"/>
                          <a:ea typeface="바탕"/>
                        </a:rPr>
                        <a:t>권한이 있는 일반</a:t>
                      </a:r>
                      <a:r>
                        <a:rPr b="0" lang="en-US" sz="1000" spc="4" strike="noStrike">
                          <a:solidFill>
                            <a:srgbClr val="2f5597"/>
                          </a:solidFill>
                          <a:latin typeface="Arial"/>
                          <a:ea typeface="바탕"/>
                        </a:rPr>
                        <a:t>/</a:t>
                      </a:r>
                      <a:r>
                        <a:rPr b="0" lang="ko-KR" sz="1000" spc="4" strike="noStrike">
                          <a:solidFill>
                            <a:srgbClr val="2f5597"/>
                          </a:solidFill>
                          <a:latin typeface="Arial"/>
                          <a:ea typeface="바탕"/>
                        </a:rPr>
                        <a:t>업체회원만 표시</a:t>
                      </a:r>
                      <a:r>
                        <a:rPr b="0" lang="en-US" sz="1000" spc="4" strike="noStrike">
                          <a:solidFill>
                            <a:srgbClr val="2f5597"/>
                          </a:solidFill>
                          <a:latin typeface="Arial"/>
                          <a:ea typeface="바탕"/>
                        </a:rPr>
                        <a:t>.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4" strike="noStrike">
                          <a:solidFill>
                            <a:srgbClr val="2f5597"/>
                          </a:solidFill>
                          <a:latin typeface="Arial"/>
                          <a:ea typeface="바탕"/>
                        </a:rPr>
                        <a:t>2. </a:t>
                      </a:r>
                      <a:r>
                        <a:rPr b="0" lang="ko-KR" sz="1000" spc="4" strike="noStrike">
                          <a:solidFill>
                            <a:srgbClr val="2f5597"/>
                          </a:solidFill>
                          <a:latin typeface="Arial"/>
                          <a:ea typeface="바탕"/>
                        </a:rPr>
                        <a:t>분류별 체크박스 다중선택 가능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12240">
                      <a:solidFill>
                        <a:srgbClr val="ffffff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</a:tbl>
          </a:graphicData>
        </a:graphic>
      </p:graphicFrame>
      <p:pic>
        <p:nvPicPr>
          <p:cNvPr id="855" name="그림 2" descr=""/>
          <p:cNvPicPr/>
          <p:nvPr/>
        </p:nvPicPr>
        <p:blipFill>
          <a:blip r:embed="rId1"/>
          <a:stretch/>
        </p:blipFill>
        <p:spPr>
          <a:xfrm>
            <a:off x="301680" y="1049760"/>
            <a:ext cx="8105400" cy="5722920"/>
          </a:xfrm>
          <a:prstGeom prst="rect">
            <a:avLst/>
          </a:prstGeom>
          <a:ln w="25400">
            <a:noFill/>
          </a:ln>
        </p:spPr>
      </p:pic>
      <p:sp>
        <p:nvSpPr>
          <p:cNvPr id="856" name="직사각형 3"/>
          <p:cNvSpPr/>
          <p:nvPr/>
        </p:nvSpPr>
        <p:spPr>
          <a:xfrm>
            <a:off x="455760" y="1049760"/>
            <a:ext cx="283320" cy="273960"/>
          </a:xfrm>
          <a:prstGeom prst="rect">
            <a:avLst/>
          </a:prstGeom>
          <a:solidFill>
            <a:srgbClr val="c55a11"/>
          </a:solidFill>
          <a:ln w="254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000" spc="-1" strike="noStrike">
                <a:solidFill>
                  <a:srgbClr val="ffffff"/>
                </a:solidFill>
                <a:latin typeface="Arial"/>
                <a:ea typeface="바탕"/>
              </a:rPr>
              <a:t>1</a:t>
            </a:r>
            <a:endParaRPr b="0" lang="en-US" sz="10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857" name="직사각형 4"/>
          <p:cNvSpPr/>
          <p:nvPr/>
        </p:nvSpPr>
        <p:spPr>
          <a:xfrm>
            <a:off x="5144040" y="1030680"/>
            <a:ext cx="281520" cy="293040"/>
          </a:xfrm>
          <a:prstGeom prst="rect">
            <a:avLst/>
          </a:prstGeom>
          <a:solidFill>
            <a:srgbClr val="c55a11"/>
          </a:solidFill>
          <a:ln w="254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000" spc="-1" strike="noStrike">
                <a:solidFill>
                  <a:srgbClr val="ffffff"/>
                </a:solidFill>
                <a:latin typeface="Arial"/>
                <a:ea typeface="바탕"/>
              </a:rPr>
              <a:t>2</a:t>
            </a:r>
            <a:endParaRPr b="0" lang="en-US" sz="10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858" name="직사각형 5"/>
          <p:cNvSpPr/>
          <p:nvPr/>
        </p:nvSpPr>
        <p:spPr>
          <a:xfrm>
            <a:off x="6014880" y="1030680"/>
            <a:ext cx="283320" cy="293040"/>
          </a:xfrm>
          <a:prstGeom prst="rect">
            <a:avLst/>
          </a:prstGeom>
          <a:solidFill>
            <a:srgbClr val="c55a11"/>
          </a:solidFill>
          <a:ln w="254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000" spc="-1" strike="noStrike">
                <a:solidFill>
                  <a:srgbClr val="ffffff"/>
                </a:solidFill>
                <a:latin typeface="Arial"/>
                <a:ea typeface="바탕"/>
              </a:rPr>
              <a:t>3</a:t>
            </a:r>
            <a:endParaRPr b="0" lang="en-US" sz="10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859" name="직사각형 6"/>
          <p:cNvSpPr/>
          <p:nvPr/>
        </p:nvSpPr>
        <p:spPr>
          <a:xfrm>
            <a:off x="6699240" y="1423080"/>
            <a:ext cx="281520" cy="290880"/>
          </a:xfrm>
          <a:prstGeom prst="rect">
            <a:avLst/>
          </a:prstGeom>
          <a:solidFill>
            <a:srgbClr val="c55a11"/>
          </a:solidFill>
          <a:ln w="254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000" spc="-1" strike="noStrike">
                <a:solidFill>
                  <a:srgbClr val="ffffff"/>
                </a:solidFill>
                <a:latin typeface="Arial"/>
                <a:ea typeface="바탕"/>
              </a:rPr>
              <a:t>4</a:t>
            </a:r>
            <a:endParaRPr b="0" lang="en-US" sz="10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860" name="직사각형 7"/>
          <p:cNvSpPr/>
          <p:nvPr/>
        </p:nvSpPr>
        <p:spPr>
          <a:xfrm>
            <a:off x="3178080" y="1850400"/>
            <a:ext cx="281520" cy="293040"/>
          </a:xfrm>
          <a:prstGeom prst="rect">
            <a:avLst/>
          </a:prstGeom>
          <a:solidFill>
            <a:srgbClr val="c55a11"/>
          </a:solidFill>
          <a:ln w="254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000" spc="-1" strike="noStrike">
                <a:solidFill>
                  <a:srgbClr val="ffffff"/>
                </a:solidFill>
                <a:latin typeface="Arial"/>
                <a:ea typeface="바탕"/>
              </a:rPr>
              <a:t>5</a:t>
            </a:r>
            <a:endParaRPr b="0" lang="en-US" sz="10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861" name="직사각형 8"/>
          <p:cNvSpPr/>
          <p:nvPr/>
        </p:nvSpPr>
        <p:spPr>
          <a:xfrm>
            <a:off x="2893680" y="6233760"/>
            <a:ext cx="283320" cy="290880"/>
          </a:xfrm>
          <a:prstGeom prst="rect">
            <a:avLst/>
          </a:prstGeom>
          <a:solidFill>
            <a:srgbClr val="c55a11"/>
          </a:solidFill>
          <a:ln w="254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000" spc="-1" strike="noStrike">
                <a:solidFill>
                  <a:srgbClr val="ffffff"/>
                </a:solidFill>
                <a:latin typeface="Arial"/>
                <a:ea typeface="바탕"/>
              </a:rPr>
              <a:t>6</a:t>
            </a:r>
            <a:endParaRPr b="0" lang="en-US" sz="1000" spc="-1" strike="noStrike">
              <a:solidFill>
                <a:srgbClr val="000000"/>
              </a:solidFill>
              <a:latin typeface="맑은 고딕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62" name="표 1"/>
          <p:cNvGraphicFramePr/>
          <p:nvPr/>
        </p:nvGraphicFramePr>
        <p:xfrm>
          <a:off x="90720" y="88920"/>
          <a:ext cx="11993760" cy="6644880"/>
        </p:xfrm>
        <a:graphic>
          <a:graphicData uri="http://schemas.openxmlformats.org/drawingml/2006/table">
            <a:tbl>
              <a:tblPr/>
              <a:tblGrid>
                <a:gridCol w="816480"/>
                <a:gridCol w="3330360"/>
                <a:gridCol w="747720"/>
                <a:gridCol w="3657600"/>
                <a:gridCol w="852480"/>
                <a:gridCol w="1173240"/>
                <a:gridCol w="673560"/>
                <a:gridCol w="742680"/>
              </a:tblGrid>
              <a:tr h="255600">
                <a:tc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화면 </a:t>
                      </a:r>
                      <a:r>
                        <a:rPr b="1" lang="en-US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ID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n-US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SAH-022-402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화면 명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공모전 페이지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요구사항</a:t>
                      </a:r>
                      <a:r>
                        <a:rPr b="1" lang="en-US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ID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 gridSpan="3"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n-US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URQ022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  <a:tr h="266400">
                <a:tc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개요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 gridSpan="3"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일반</a:t>
                      </a:r>
                      <a:r>
                        <a:rPr b="0" lang="en-US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/</a:t>
                      </a: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업체회원의 공모전등록 페이지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사용자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일반</a:t>
                      </a:r>
                      <a:r>
                        <a:rPr b="0" lang="en-US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/</a:t>
                      </a: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업체회원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개발자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배수빈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122880">
                <a:tc gridSpan="4">
                  <a:txBody>
                    <a:bodyPr lIns="90720" rIns="9072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6480">
                      <a:solidFill>
                        <a:srgbClr val="000000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gridSpan="4"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4" strike="noStrike">
                          <a:solidFill>
                            <a:srgbClr val="2f5597"/>
                          </a:solidFill>
                          <a:latin typeface="Arial"/>
                          <a:ea typeface="바탕"/>
                        </a:rPr>
                        <a:t>*</a:t>
                      </a:r>
                      <a:r>
                        <a:rPr b="0" lang="ko-KR" sz="1000" spc="4" strike="noStrike">
                          <a:solidFill>
                            <a:srgbClr val="2f5597"/>
                          </a:solidFill>
                          <a:latin typeface="Arial"/>
                          <a:ea typeface="바탕"/>
                        </a:rPr>
                        <a:t>화면설명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1. </a:t>
                      </a: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저작권관련 유의사항 확인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2. </a:t>
                      </a: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해당하는 분류 </a:t>
                      </a:r>
                      <a:r>
                        <a:rPr b="0" lang="en-US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1</a:t>
                      </a: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건 선택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3. </a:t>
                      </a: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공모번호</a:t>
                      </a:r>
                      <a:r>
                        <a:rPr b="0" lang="en-US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(</a:t>
                      </a: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자동입력</a:t>
                      </a:r>
                      <a:r>
                        <a:rPr b="0" lang="en-US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)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4. </a:t>
                      </a: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회원</a:t>
                      </a:r>
                      <a:r>
                        <a:rPr b="0" lang="en-US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ID(</a:t>
                      </a: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자동입력</a:t>
                      </a:r>
                      <a:r>
                        <a:rPr b="0" lang="en-US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/</a:t>
                      </a: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수정불가</a:t>
                      </a:r>
                      <a:r>
                        <a:rPr b="0" lang="en-US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)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5. </a:t>
                      </a: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제목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6. </a:t>
                      </a: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내용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7. </a:t>
                      </a: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첨부파일</a:t>
                      </a:r>
                      <a:r>
                        <a:rPr b="0" lang="en-US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(</a:t>
                      </a: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선택</a:t>
                      </a:r>
                      <a:r>
                        <a:rPr b="0" lang="en-US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)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8. </a:t>
                      </a: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등록일</a:t>
                      </a:r>
                      <a:r>
                        <a:rPr b="0" lang="en-US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(</a:t>
                      </a: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자동입력</a:t>
                      </a:r>
                      <a:r>
                        <a:rPr b="0" lang="en-US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)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9. </a:t>
                      </a: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마감일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10. 1</a:t>
                      </a: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등상금</a:t>
                      </a:r>
                      <a:r>
                        <a:rPr b="0" lang="en-US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(2</a:t>
                      </a: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등</a:t>
                      </a:r>
                      <a:r>
                        <a:rPr b="0" lang="en-US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/3</a:t>
                      </a: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등</a:t>
                      </a:r>
                      <a:r>
                        <a:rPr b="0" lang="en-US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)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11. </a:t>
                      </a: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선호하는스타일</a:t>
                      </a:r>
                      <a:r>
                        <a:rPr b="0" lang="en-US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(</a:t>
                      </a: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최대 </a:t>
                      </a:r>
                      <a:r>
                        <a:rPr b="0" lang="en-US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3</a:t>
                      </a: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개 선택 </a:t>
                      </a:r>
                      <a:r>
                        <a:rPr b="0" lang="en-US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or null)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12. </a:t>
                      </a: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초기화 </a:t>
                      </a:r>
                      <a:r>
                        <a:rPr b="0" lang="en-US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- </a:t>
                      </a: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자동입력내용 외 모두 삭제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13. </a:t>
                      </a: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임시저장 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14. </a:t>
                      </a: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등록버튼 </a:t>
                      </a:r>
                      <a:r>
                        <a:rPr b="0" lang="en-US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- </a:t>
                      </a: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결제페이지 이동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15. </a:t>
                      </a: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취소 – 공모전메인페이지 이동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16. </a:t>
                      </a: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결제정보안내후 결제</a:t>
                      </a:r>
                      <a:r>
                        <a:rPr b="0" lang="en-US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API </a:t>
                      </a: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연동</a:t>
                      </a:r>
                      <a:r>
                        <a:rPr b="0" lang="en-US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(</a:t>
                      </a: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상금총액</a:t>
                      </a:r>
                      <a:r>
                        <a:rPr b="0" lang="en-US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+ </a:t>
                      </a: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등록비</a:t>
                      </a:r>
                      <a:r>
                        <a:rPr b="0" lang="en-US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)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4" strike="noStrike">
                          <a:solidFill>
                            <a:srgbClr val="2f5597"/>
                          </a:solidFill>
                          <a:latin typeface="Arial"/>
                          <a:ea typeface="바탕"/>
                        </a:rPr>
                        <a:t>*</a:t>
                      </a:r>
                      <a:r>
                        <a:rPr b="0" lang="ko-KR" sz="1000" spc="4" strike="noStrike">
                          <a:solidFill>
                            <a:srgbClr val="2f5597"/>
                          </a:solidFill>
                          <a:latin typeface="Arial"/>
                          <a:ea typeface="바탕"/>
                        </a:rPr>
                        <a:t>특이사항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lvl="1" marL="432000" indent="-216000">
                        <a:lnSpc>
                          <a:spcPct val="100000"/>
                        </a:lnSpc>
                        <a:buClr>
                          <a:srgbClr val="2f5597"/>
                        </a:buClr>
                        <a:buFont typeface="함초롬돋움"/>
                        <a:buAutoNum type="arabicPeriod"/>
                        <a:tabLst>
                          <a:tab algn="l" pos="0"/>
                        </a:tabLst>
                      </a:pPr>
                      <a:r>
                        <a:rPr b="0" lang="ko-KR" sz="1000" spc="4" strike="noStrike">
                          <a:solidFill>
                            <a:srgbClr val="2f5597"/>
                          </a:solidFill>
                          <a:latin typeface="Arial"/>
                          <a:ea typeface="바탕"/>
                        </a:rPr>
                        <a:t>저작권관련 유의사항확인 체크후 임시저장</a:t>
                      </a:r>
                      <a:r>
                        <a:rPr b="0" lang="en-US" sz="1000" spc="4" strike="noStrike">
                          <a:solidFill>
                            <a:srgbClr val="2f5597"/>
                          </a:solidFill>
                          <a:latin typeface="Arial"/>
                          <a:ea typeface="바탕"/>
                        </a:rPr>
                        <a:t>/</a:t>
                      </a:r>
                      <a:r>
                        <a:rPr b="0" lang="ko-KR" sz="1000" spc="4" strike="noStrike">
                          <a:solidFill>
                            <a:srgbClr val="2f5597"/>
                          </a:solidFill>
                          <a:latin typeface="Arial"/>
                          <a:ea typeface="바탕"/>
                        </a:rPr>
                        <a:t>등록가능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lvl="1" marL="432000" indent="-216000">
                        <a:lnSpc>
                          <a:spcPct val="100000"/>
                        </a:lnSpc>
                        <a:buClr>
                          <a:srgbClr val="2f5597"/>
                        </a:buClr>
                        <a:buFont typeface="함초롬돋움"/>
                        <a:buAutoNum type="arabicPeriod" startAt="2"/>
                        <a:tabLst>
                          <a:tab algn="l" pos="0"/>
                        </a:tabLst>
                      </a:pPr>
                      <a:r>
                        <a:rPr b="0" lang="en-US" sz="1000" spc="4" strike="noStrike">
                          <a:solidFill>
                            <a:srgbClr val="2f5597"/>
                          </a:solidFill>
                          <a:latin typeface="Arial"/>
                          <a:ea typeface="바탕"/>
                        </a:rPr>
                        <a:t>1</a:t>
                      </a:r>
                      <a:r>
                        <a:rPr b="0" lang="ko-KR" sz="1000" spc="4" strike="noStrike">
                          <a:solidFill>
                            <a:srgbClr val="2f5597"/>
                          </a:solidFill>
                          <a:latin typeface="Arial"/>
                          <a:ea typeface="바탕"/>
                        </a:rPr>
                        <a:t>등상금 외 </a:t>
                      </a:r>
                      <a:r>
                        <a:rPr b="0" lang="en-US" sz="1000" spc="4" strike="noStrike">
                          <a:solidFill>
                            <a:srgbClr val="2f5597"/>
                          </a:solidFill>
                          <a:latin typeface="Arial"/>
                          <a:ea typeface="바탕"/>
                        </a:rPr>
                        <a:t>2,3</a:t>
                      </a:r>
                      <a:r>
                        <a:rPr b="0" lang="ko-KR" sz="1000" spc="4" strike="noStrike">
                          <a:solidFill>
                            <a:srgbClr val="2f5597"/>
                          </a:solidFill>
                          <a:latin typeface="Arial"/>
                          <a:ea typeface="바탕"/>
                        </a:rPr>
                        <a:t>등은 필요시 선택하여 작성가능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lvl="1" marL="432000" indent="-216000">
                        <a:lnSpc>
                          <a:spcPct val="100000"/>
                        </a:lnSpc>
                        <a:buClr>
                          <a:srgbClr val="2f5597"/>
                        </a:buClr>
                        <a:buFont typeface="함초롬돋움"/>
                        <a:buAutoNum type="arabicPeriod" startAt="3"/>
                        <a:tabLst>
                          <a:tab algn="l" pos="0"/>
                        </a:tabLst>
                      </a:pPr>
                      <a:r>
                        <a:rPr b="0" lang="ko-KR" sz="1000" spc="4" strike="noStrike">
                          <a:solidFill>
                            <a:srgbClr val="2f5597"/>
                          </a:solidFill>
                          <a:latin typeface="Arial"/>
                          <a:ea typeface="바탕"/>
                        </a:rPr>
                        <a:t>선호하는 스타일 </a:t>
                      </a:r>
                      <a:r>
                        <a:rPr b="0" lang="en-US" sz="1000" spc="4" strike="noStrike">
                          <a:solidFill>
                            <a:srgbClr val="2f5597"/>
                          </a:solidFill>
                          <a:latin typeface="Arial"/>
                          <a:ea typeface="바탕"/>
                        </a:rPr>
                        <a:t>0~3</a:t>
                      </a:r>
                      <a:r>
                        <a:rPr b="0" lang="ko-KR" sz="1000" spc="4" strike="noStrike">
                          <a:solidFill>
                            <a:srgbClr val="2f5597"/>
                          </a:solidFill>
                          <a:latin typeface="Arial"/>
                          <a:ea typeface="바탕"/>
                        </a:rPr>
                        <a:t>건 선택가능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lvl="1" marL="432000" indent="-216000">
                        <a:lnSpc>
                          <a:spcPct val="100000"/>
                        </a:lnSpc>
                        <a:buClr>
                          <a:srgbClr val="2f5597"/>
                        </a:buClr>
                        <a:buFont typeface="함초롬돋움"/>
                        <a:buAutoNum type="arabicPeriod" startAt="4"/>
                        <a:tabLst>
                          <a:tab algn="l" pos="0"/>
                        </a:tabLst>
                      </a:pPr>
                      <a:r>
                        <a:rPr b="0" lang="ko-KR" sz="1000" spc="4" strike="noStrike">
                          <a:solidFill>
                            <a:srgbClr val="2f5597"/>
                          </a:solidFill>
                          <a:latin typeface="Arial"/>
                          <a:ea typeface="바탕"/>
                        </a:rPr>
                        <a:t>등록</a:t>
                      </a:r>
                      <a:r>
                        <a:rPr b="0" lang="en-US" sz="1000" spc="4" strike="noStrike">
                          <a:solidFill>
                            <a:srgbClr val="2f5597"/>
                          </a:solidFill>
                          <a:latin typeface="Arial"/>
                          <a:ea typeface="바탕"/>
                        </a:rPr>
                        <a:t>/</a:t>
                      </a:r>
                      <a:r>
                        <a:rPr b="0" lang="ko-KR" sz="1000" spc="4" strike="noStrike">
                          <a:solidFill>
                            <a:srgbClr val="2f5597"/>
                          </a:solidFill>
                          <a:latin typeface="Arial"/>
                          <a:ea typeface="바탕"/>
                        </a:rPr>
                        <a:t>취소 컨펌창으로 사용자 여부 재확인 진행</a:t>
                      </a:r>
                      <a:r>
                        <a:rPr b="0" lang="en-US" sz="1000" spc="4" strike="noStrike">
                          <a:solidFill>
                            <a:srgbClr val="2f5597"/>
                          </a:solidFill>
                          <a:latin typeface="Arial"/>
                          <a:ea typeface="바탕"/>
                        </a:rPr>
                        <a:t>.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lvl="1" marL="432000" indent="-216000">
                        <a:lnSpc>
                          <a:spcPct val="100000"/>
                        </a:lnSpc>
                        <a:buClr>
                          <a:srgbClr val="2f5597"/>
                        </a:buClr>
                        <a:buFont typeface="함초롬돋움"/>
                        <a:buAutoNum type="arabicPeriod" startAt="5"/>
                        <a:tabLst>
                          <a:tab algn="l" pos="0"/>
                        </a:tabLst>
                      </a:pPr>
                      <a:r>
                        <a:rPr b="0" lang="ko-KR" sz="1000" spc="4" strike="noStrike">
                          <a:solidFill>
                            <a:srgbClr val="2f5597"/>
                          </a:solidFill>
                          <a:latin typeface="Arial"/>
                          <a:ea typeface="바탕"/>
                        </a:rPr>
                        <a:t>공모전 등록시 수신동의한 디자이너에게 메일</a:t>
                      </a:r>
                      <a:r>
                        <a:rPr b="0" lang="en-US" sz="1000" spc="4" strike="noStrike">
                          <a:solidFill>
                            <a:srgbClr val="2f5597"/>
                          </a:solidFill>
                          <a:latin typeface="Arial"/>
                          <a:ea typeface="바탕"/>
                        </a:rPr>
                        <a:t>/</a:t>
                      </a:r>
                      <a:r>
                        <a:rPr b="0" lang="ko-KR" sz="1000" spc="4" strike="noStrike">
                          <a:solidFill>
                            <a:srgbClr val="2f5597"/>
                          </a:solidFill>
                          <a:latin typeface="Arial"/>
                          <a:ea typeface="바탕"/>
                        </a:rPr>
                        <a:t>휴대폰 알림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12240">
                      <a:solidFill>
                        <a:srgbClr val="ffffff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</a:tbl>
          </a:graphicData>
        </a:graphic>
      </p:graphicFrame>
      <p:grpSp>
        <p:nvGrpSpPr>
          <p:cNvPr id="863" name="그룹 2"/>
          <p:cNvGrpSpPr/>
          <p:nvPr/>
        </p:nvGrpSpPr>
        <p:grpSpPr>
          <a:xfrm>
            <a:off x="106560" y="638280"/>
            <a:ext cx="6809400" cy="5842080"/>
            <a:chOff x="106560" y="638280"/>
            <a:chExt cx="6809400" cy="5842080"/>
          </a:xfrm>
        </p:grpSpPr>
        <p:pic>
          <p:nvPicPr>
            <p:cNvPr id="864" name="그림 3" descr=""/>
            <p:cNvPicPr/>
            <p:nvPr/>
          </p:nvPicPr>
          <p:blipFill>
            <a:blip r:embed="rId1"/>
            <a:stretch/>
          </p:blipFill>
          <p:spPr>
            <a:xfrm>
              <a:off x="106560" y="638280"/>
              <a:ext cx="6809400" cy="5842080"/>
            </a:xfrm>
            <a:prstGeom prst="rect">
              <a:avLst/>
            </a:prstGeom>
            <a:ln w="25400">
              <a:noFill/>
            </a:ln>
          </p:spPr>
        </p:pic>
        <p:sp>
          <p:nvSpPr>
            <p:cNvPr id="865" name="직사각형 4"/>
            <p:cNvSpPr/>
            <p:nvPr/>
          </p:nvSpPr>
          <p:spPr>
            <a:xfrm>
              <a:off x="2172960" y="2096280"/>
              <a:ext cx="164160" cy="143640"/>
            </a:xfrm>
            <a:prstGeom prst="rect">
              <a:avLst/>
            </a:prstGeom>
            <a:solidFill>
              <a:srgbClr val="c55a11"/>
            </a:solidFill>
            <a:ln w="254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44000" bIns="144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000" spc="-1" strike="noStrike">
                  <a:solidFill>
                    <a:srgbClr val="ffffff"/>
                  </a:solidFill>
                  <a:latin typeface="Arial"/>
                  <a:ea typeface="바탕"/>
                </a:rPr>
                <a:t>1</a:t>
              </a:r>
              <a:endParaRPr b="0" lang="en-US" sz="1000" spc="-1" strike="noStrike">
                <a:solidFill>
                  <a:srgbClr val="000000"/>
                </a:solidFill>
                <a:latin typeface="맑은 고딕"/>
              </a:endParaRPr>
            </a:p>
          </p:txBody>
        </p:sp>
        <p:sp>
          <p:nvSpPr>
            <p:cNvPr id="866" name="직사각형 5"/>
            <p:cNvSpPr/>
            <p:nvPr/>
          </p:nvSpPr>
          <p:spPr>
            <a:xfrm>
              <a:off x="1344960" y="2350800"/>
              <a:ext cx="181800" cy="137520"/>
            </a:xfrm>
            <a:prstGeom prst="rect">
              <a:avLst/>
            </a:prstGeom>
            <a:solidFill>
              <a:srgbClr val="c55a11"/>
            </a:solidFill>
            <a:ln w="254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38240" bIns="13824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000" spc="-1" strike="noStrike">
                  <a:solidFill>
                    <a:srgbClr val="ffffff"/>
                  </a:solidFill>
                  <a:latin typeface="Arial"/>
                  <a:ea typeface="바탕"/>
                </a:rPr>
                <a:t>2</a:t>
              </a:r>
              <a:endParaRPr b="0" lang="en-US" sz="1000" spc="-1" strike="noStrike">
                <a:solidFill>
                  <a:srgbClr val="000000"/>
                </a:solidFill>
                <a:latin typeface="맑은 고딕"/>
              </a:endParaRPr>
            </a:p>
          </p:txBody>
        </p:sp>
        <p:sp>
          <p:nvSpPr>
            <p:cNvPr id="867" name="직사각형 6"/>
            <p:cNvSpPr/>
            <p:nvPr/>
          </p:nvSpPr>
          <p:spPr>
            <a:xfrm>
              <a:off x="1344960" y="2553840"/>
              <a:ext cx="181800" cy="137520"/>
            </a:xfrm>
            <a:prstGeom prst="rect">
              <a:avLst/>
            </a:prstGeom>
            <a:solidFill>
              <a:srgbClr val="c55a11"/>
            </a:solidFill>
            <a:ln w="254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38240" bIns="13824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000" spc="-1" strike="noStrike">
                  <a:solidFill>
                    <a:srgbClr val="ffffff"/>
                  </a:solidFill>
                  <a:latin typeface="Arial"/>
                  <a:ea typeface="바탕"/>
                </a:rPr>
                <a:t>3</a:t>
              </a:r>
              <a:endParaRPr b="0" lang="en-US" sz="1000" spc="-1" strike="noStrike">
                <a:solidFill>
                  <a:srgbClr val="000000"/>
                </a:solidFill>
                <a:latin typeface="맑은 고딕"/>
              </a:endParaRPr>
            </a:p>
          </p:txBody>
        </p:sp>
        <p:sp>
          <p:nvSpPr>
            <p:cNvPr id="868" name="직사각형 7"/>
            <p:cNvSpPr/>
            <p:nvPr/>
          </p:nvSpPr>
          <p:spPr>
            <a:xfrm>
              <a:off x="1344960" y="2745720"/>
              <a:ext cx="181800" cy="137520"/>
            </a:xfrm>
            <a:prstGeom prst="rect">
              <a:avLst/>
            </a:prstGeom>
            <a:solidFill>
              <a:srgbClr val="c55a11"/>
            </a:solidFill>
            <a:ln w="254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38240" bIns="13824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000" spc="-1" strike="noStrike">
                  <a:solidFill>
                    <a:srgbClr val="ffffff"/>
                  </a:solidFill>
                  <a:latin typeface="Arial"/>
                  <a:ea typeface="바탕"/>
                </a:rPr>
                <a:t>4</a:t>
              </a:r>
              <a:endParaRPr b="0" lang="en-US" sz="1000" spc="-1" strike="noStrike">
                <a:solidFill>
                  <a:srgbClr val="000000"/>
                </a:solidFill>
                <a:latin typeface="맑은 고딕"/>
              </a:endParaRPr>
            </a:p>
          </p:txBody>
        </p:sp>
        <p:sp>
          <p:nvSpPr>
            <p:cNvPr id="869" name="직사각형 8"/>
            <p:cNvSpPr/>
            <p:nvPr/>
          </p:nvSpPr>
          <p:spPr>
            <a:xfrm>
              <a:off x="1344960" y="2989080"/>
              <a:ext cx="181800" cy="137520"/>
            </a:xfrm>
            <a:prstGeom prst="rect">
              <a:avLst/>
            </a:prstGeom>
            <a:solidFill>
              <a:srgbClr val="c55a11"/>
            </a:solidFill>
            <a:ln w="254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38240" bIns="13824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000" spc="-1" strike="noStrike">
                  <a:solidFill>
                    <a:srgbClr val="ffffff"/>
                  </a:solidFill>
                  <a:latin typeface="Arial"/>
                  <a:ea typeface="바탕"/>
                </a:rPr>
                <a:t>5</a:t>
              </a:r>
              <a:endParaRPr b="0" lang="en-US" sz="1000" spc="-1" strike="noStrike">
                <a:solidFill>
                  <a:srgbClr val="000000"/>
                </a:solidFill>
                <a:latin typeface="맑은 고딕"/>
              </a:endParaRPr>
            </a:p>
          </p:txBody>
        </p:sp>
        <p:sp>
          <p:nvSpPr>
            <p:cNvPr id="870" name="직사각형 9"/>
            <p:cNvSpPr/>
            <p:nvPr/>
          </p:nvSpPr>
          <p:spPr>
            <a:xfrm>
              <a:off x="1344960" y="3192120"/>
              <a:ext cx="181800" cy="137520"/>
            </a:xfrm>
            <a:prstGeom prst="rect">
              <a:avLst/>
            </a:prstGeom>
            <a:solidFill>
              <a:srgbClr val="c55a11"/>
            </a:solidFill>
            <a:ln w="254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38240" bIns="13824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000" spc="-1" strike="noStrike">
                  <a:solidFill>
                    <a:srgbClr val="ffffff"/>
                  </a:solidFill>
                  <a:latin typeface="Arial"/>
                  <a:ea typeface="바탕"/>
                </a:rPr>
                <a:t>6</a:t>
              </a:r>
              <a:endParaRPr b="0" lang="en-US" sz="1000" spc="-1" strike="noStrike">
                <a:solidFill>
                  <a:srgbClr val="000000"/>
                </a:solidFill>
                <a:latin typeface="맑은 고딕"/>
              </a:endParaRPr>
            </a:p>
          </p:txBody>
        </p:sp>
        <p:sp>
          <p:nvSpPr>
            <p:cNvPr id="871" name="직사각형 10"/>
            <p:cNvSpPr/>
            <p:nvPr/>
          </p:nvSpPr>
          <p:spPr>
            <a:xfrm>
              <a:off x="1344960" y="4218480"/>
              <a:ext cx="181800" cy="137520"/>
            </a:xfrm>
            <a:prstGeom prst="rect">
              <a:avLst/>
            </a:prstGeom>
            <a:solidFill>
              <a:srgbClr val="c55a11"/>
            </a:solidFill>
            <a:ln w="254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38240" bIns="13824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000" spc="-1" strike="noStrike">
                  <a:solidFill>
                    <a:srgbClr val="ffffff"/>
                  </a:solidFill>
                  <a:latin typeface="Arial"/>
                  <a:ea typeface="바탕"/>
                </a:rPr>
                <a:t>7</a:t>
              </a:r>
              <a:endParaRPr b="0" lang="en-US" sz="1000" spc="-1" strike="noStrike">
                <a:solidFill>
                  <a:srgbClr val="000000"/>
                </a:solidFill>
                <a:latin typeface="맑은 고딕"/>
              </a:endParaRPr>
            </a:p>
          </p:txBody>
        </p:sp>
        <p:sp>
          <p:nvSpPr>
            <p:cNvPr id="872" name="직사각형 11"/>
            <p:cNvSpPr/>
            <p:nvPr/>
          </p:nvSpPr>
          <p:spPr>
            <a:xfrm>
              <a:off x="1344960" y="4421520"/>
              <a:ext cx="181800" cy="137520"/>
            </a:xfrm>
            <a:prstGeom prst="rect">
              <a:avLst/>
            </a:prstGeom>
            <a:solidFill>
              <a:srgbClr val="c55a11"/>
            </a:solidFill>
            <a:ln w="254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38240" bIns="13824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000" spc="-1" strike="noStrike">
                  <a:solidFill>
                    <a:srgbClr val="ffffff"/>
                  </a:solidFill>
                  <a:latin typeface="Arial"/>
                  <a:ea typeface="바탕"/>
                </a:rPr>
                <a:t>8</a:t>
              </a:r>
              <a:endParaRPr b="0" lang="en-US" sz="1000" spc="-1" strike="noStrike">
                <a:solidFill>
                  <a:srgbClr val="000000"/>
                </a:solidFill>
                <a:latin typeface="맑은 고딕"/>
              </a:endParaRPr>
            </a:p>
          </p:txBody>
        </p:sp>
        <p:sp>
          <p:nvSpPr>
            <p:cNvPr id="873" name="직사각형 12"/>
            <p:cNvSpPr/>
            <p:nvPr/>
          </p:nvSpPr>
          <p:spPr>
            <a:xfrm>
              <a:off x="1344960" y="4602600"/>
              <a:ext cx="181800" cy="137520"/>
            </a:xfrm>
            <a:prstGeom prst="rect">
              <a:avLst/>
            </a:prstGeom>
            <a:solidFill>
              <a:srgbClr val="c55a11"/>
            </a:solidFill>
            <a:ln w="254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38240" bIns="13824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000" spc="-1" strike="noStrike">
                  <a:solidFill>
                    <a:srgbClr val="ffffff"/>
                  </a:solidFill>
                  <a:latin typeface="Arial"/>
                  <a:ea typeface="바탕"/>
                </a:rPr>
                <a:t>9</a:t>
              </a:r>
              <a:endParaRPr b="0" lang="en-US" sz="1000" spc="-1" strike="noStrike">
                <a:solidFill>
                  <a:srgbClr val="000000"/>
                </a:solidFill>
                <a:latin typeface="맑은 고딕"/>
              </a:endParaRPr>
            </a:p>
          </p:txBody>
        </p:sp>
        <p:sp>
          <p:nvSpPr>
            <p:cNvPr id="874" name="직사각형 13"/>
            <p:cNvSpPr/>
            <p:nvPr/>
          </p:nvSpPr>
          <p:spPr>
            <a:xfrm>
              <a:off x="1179720" y="4817160"/>
              <a:ext cx="347040" cy="148320"/>
            </a:xfrm>
            <a:prstGeom prst="rect">
              <a:avLst/>
            </a:prstGeom>
            <a:solidFill>
              <a:srgbClr val="c55a11"/>
            </a:solidFill>
            <a:ln w="254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49040" bIns="14904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800" spc="-1" strike="noStrike">
                  <a:solidFill>
                    <a:srgbClr val="ffffff"/>
                  </a:solidFill>
                  <a:latin typeface="Arial"/>
                  <a:ea typeface="바탕"/>
                </a:rPr>
                <a:t>10</a:t>
              </a:r>
              <a:endParaRPr b="0" lang="en-US" sz="800" spc="-1" strike="noStrike">
                <a:solidFill>
                  <a:srgbClr val="000000"/>
                </a:solidFill>
                <a:latin typeface="맑은 고딕"/>
              </a:endParaRPr>
            </a:p>
          </p:txBody>
        </p:sp>
        <p:sp>
          <p:nvSpPr>
            <p:cNvPr id="875" name="직사각형 14"/>
            <p:cNvSpPr/>
            <p:nvPr/>
          </p:nvSpPr>
          <p:spPr>
            <a:xfrm>
              <a:off x="1179720" y="5496480"/>
              <a:ext cx="347040" cy="148320"/>
            </a:xfrm>
            <a:prstGeom prst="rect">
              <a:avLst/>
            </a:prstGeom>
            <a:solidFill>
              <a:srgbClr val="c55a11"/>
            </a:solidFill>
            <a:ln w="254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49040" bIns="14904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800" spc="-1" strike="noStrike">
                  <a:solidFill>
                    <a:srgbClr val="ffffff"/>
                  </a:solidFill>
                  <a:latin typeface="Arial"/>
                  <a:ea typeface="바탕"/>
                </a:rPr>
                <a:t>11</a:t>
              </a:r>
              <a:endParaRPr b="0" lang="en-US" sz="800" spc="-1" strike="noStrike">
                <a:solidFill>
                  <a:srgbClr val="000000"/>
                </a:solidFill>
                <a:latin typeface="맑은 고딕"/>
              </a:endParaRPr>
            </a:p>
          </p:txBody>
        </p:sp>
        <p:sp>
          <p:nvSpPr>
            <p:cNvPr id="876" name="직사각형 15"/>
            <p:cNvSpPr/>
            <p:nvPr/>
          </p:nvSpPr>
          <p:spPr>
            <a:xfrm>
              <a:off x="2520360" y="6047640"/>
              <a:ext cx="347040" cy="148320"/>
            </a:xfrm>
            <a:prstGeom prst="rect">
              <a:avLst/>
            </a:prstGeom>
            <a:solidFill>
              <a:srgbClr val="c55a11"/>
            </a:solidFill>
            <a:ln w="254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49040" bIns="14904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800" spc="-1" strike="noStrike">
                  <a:solidFill>
                    <a:srgbClr val="ffffff"/>
                  </a:solidFill>
                  <a:latin typeface="Arial"/>
                  <a:ea typeface="바탕"/>
                </a:rPr>
                <a:t>13</a:t>
              </a:r>
              <a:endParaRPr b="0" lang="en-US" sz="800" spc="-1" strike="noStrike">
                <a:solidFill>
                  <a:srgbClr val="000000"/>
                </a:solidFill>
                <a:latin typeface="맑은 고딕"/>
              </a:endParaRPr>
            </a:p>
          </p:txBody>
        </p:sp>
        <p:sp>
          <p:nvSpPr>
            <p:cNvPr id="877" name="직사각형 16"/>
            <p:cNvSpPr/>
            <p:nvPr/>
          </p:nvSpPr>
          <p:spPr>
            <a:xfrm>
              <a:off x="3474720" y="6040080"/>
              <a:ext cx="347040" cy="148320"/>
            </a:xfrm>
            <a:prstGeom prst="rect">
              <a:avLst/>
            </a:prstGeom>
            <a:solidFill>
              <a:srgbClr val="c55a11"/>
            </a:solidFill>
            <a:ln w="254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49040" bIns="14904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800" spc="-1" strike="noStrike">
                  <a:solidFill>
                    <a:srgbClr val="ffffff"/>
                  </a:solidFill>
                  <a:latin typeface="Arial"/>
                  <a:ea typeface="바탕"/>
                </a:rPr>
                <a:t>14</a:t>
              </a:r>
              <a:endParaRPr b="0" lang="en-US" sz="800" spc="-1" strike="noStrike">
                <a:solidFill>
                  <a:srgbClr val="000000"/>
                </a:solidFill>
                <a:latin typeface="맑은 고딕"/>
              </a:endParaRPr>
            </a:p>
          </p:txBody>
        </p:sp>
        <p:sp>
          <p:nvSpPr>
            <p:cNvPr id="878" name="직사각형 17"/>
            <p:cNvSpPr/>
            <p:nvPr/>
          </p:nvSpPr>
          <p:spPr>
            <a:xfrm>
              <a:off x="1527840" y="6047640"/>
              <a:ext cx="347040" cy="138600"/>
            </a:xfrm>
            <a:prstGeom prst="rect">
              <a:avLst/>
            </a:prstGeom>
            <a:solidFill>
              <a:srgbClr val="c55a11"/>
            </a:solidFill>
            <a:ln w="254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38960" bIns="13896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800" spc="-1" strike="noStrike">
                  <a:solidFill>
                    <a:srgbClr val="ffffff"/>
                  </a:solidFill>
                  <a:latin typeface="Arial"/>
                  <a:ea typeface="바탕"/>
                </a:rPr>
                <a:t>12</a:t>
              </a:r>
              <a:endParaRPr b="0" lang="en-US" sz="800" spc="-1" strike="noStrike">
                <a:solidFill>
                  <a:srgbClr val="000000"/>
                </a:solidFill>
                <a:latin typeface="맑은 고딕"/>
              </a:endParaRPr>
            </a:p>
          </p:txBody>
        </p:sp>
        <p:sp>
          <p:nvSpPr>
            <p:cNvPr id="879" name="직사각형 18"/>
            <p:cNvSpPr/>
            <p:nvPr/>
          </p:nvSpPr>
          <p:spPr>
            <a:xfrm>
              <a:off x="4428000" y="6038280"/>
              <a:ext cx="347040" cy="148320"/>
            </a:xfrm>
            <a:prstGeom prst="rect">
              <a:avLst/>
            </a:prstGeom>
            <a:solidFill>
              <a:srgbClr val="c55a11"/>
            </a:solidFill>
            <a:ln w="254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49040" bIns="14904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800" spc="-1" strike="noStrike">
                  <a:solidFill>
                    <a:srgbClr val="ffffff"/>
                  </a:solidFill>
                  <a:latin typeface="Arial"/>
                  <a:ea typeface="바탕"/>
                </a:rPr>
                <a:t>15</a:t>
              </a:r>
              <a:endParaRPr b="0" lang="en-US" sz="800" spc="-1" strike="noStrike">
                <a:solidFill>
                  <a:srgbClr val="000000"/>
                </a:solidFill>
                <a:latin typeface="맑은 고딕"/>
              </a:endParaRPr>
            </a:p>
          </p:txBody>
        </p:sp>
      </p:grpSp>
      <p:grpSp>
        <p:nvGrpSpPr>
          <p:cNvPr id="880" name="그룹 19"/>
          <p:cNvGrpSpPr/>
          <p:nvPr/>
        </p:nvGrpSpPr>
        <p:grpSpPr>
          <a:xfrm>
            <a:off x="4065840" y="2139480"/>
            <a:ext cx="4206600" cy="4057200"/>
            <a:chOff x="4065840" y="2139480"/>
            <a:chExt cx="4206600" cy="4057200"/>
          </a:xfrm>
        </p:grpSpPr>
        <p:pic>
          <p:nvPicPr>
            <p:cNvPr id="881" name="그림 20" descr=""/>
            <p:cNvPicPr/>
            <p:nvPr/>
          </p:nvPicPr>
          <p:blipFill>
            <a:blip r:embed="rId2"/>
            <a:srcRect l="3621" t="3847" r="15886" b="6508"/>
            <a:stretch/>
          </p:blipFill>
          <p:spPr>
            <a:xfrm>
              <a:off x="5554440" y="2139480"/>
              <a:ext cx="2718000" cy="2853360"/>
            </a:xfrm>
            <a:prstGeom prst="rect">
              <a:avLst/>
            </a:prstGeom>
            <a:ln w="25400">
              <a:noFill/>
            </a:ln>
          </p:spPr>
        </p:pic>
        <p:sp>
          <p:nvSpPr>
            <p:cNvPr id="882" name="자유형 21"/>
            <p:cNvSpPr/>
            <p:nvPr/>
          </p:nvSpPr>
          <p:spPr>
            <a:xfrm>
              <a:off x="4065840" y="4817160"/>
              <a:ext cx="2827080" cy="1379520"/>
            </a:xfrm>
            <a:custGeom>
              <a:avLst/>
              <a:gdLst>
                <a:gd name="textAreaLeft" fmla="*/ 0 w 2827080"/>
                <a:gd name="textAreaRight" fmla="*/ 2828160 w 2827080"/>
                <a:gd name="textAreaTop" fmla="*/ 0 h 1379520"/>
                <a:gd name="textAreaBottom" fmla="*/ 1380600 h 1379520"/>
              </a:gdLst>
              <a:ahLst/>
              <a:rect l="textAreaLeft" t="textAreaTop" r="textAreaRight" b="textAreaBottom"/>
              <a:pathLst>
                <a:path w="50660" h="24719">
                  <a:moveTo>
                    <a:pt x="50660" y="0"/>
                  </a:moveTo>
                  <a:lnTo>
                    <a:pt x="0" y="24719"/>
                  </a:lnTo>
                </a:path>
              </a:pathLst>
            </a:custGeom>
            <a:noFill/>
            <a:ln cap="rnd" w="6274">
              <a:solidFill>
                <a:srgbClr val="4472c4"/>
              </a:solidFill>
              <a:round/>
              <a:tailEnd len="lg" type="triangle" w="lg"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맑은 고딕"/>
                <a:ea typeface="DejaVu Sans"/>
              </a:endParaRPr>
            </a:p>
          </p:txBody>
        </p:sp>
        <p:sp>
          <p:nvSpPr>
            <p:cNvPr id="883" name="직사각형 22"/>
            <p:cNvSpPr/>
            <p:nvPr/>
          </p:nvSpPr>
          <p:spPr>
            <a:xfrm>
              <a:off x="5716440" y="2349000"/>
              <a:ext cx="370440" cy="273960"/>
            </a:xfrm>
            <a:prstGeom prst="rect">
              <a:avLst/>
            </a:prstGeom>
            <a:solidFill>
              <a:srgbClr val="c55a11"/>
            </a:solidFill>
            <a:ln w="254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000" spc="-1" strike="noStrike">
                  <a:solidFill>
                    <a:srgbClr val="ffffff"/>
                  </a:solidFill>
                  <a:latin typeface="Arial"/>
                  <a:ea typeface="바탕"/>
                </a:rPr>
                <a:t>16</a:t>
              </a:r>
              <a:endParaRPr b="0" lang="en-US" sz="1000" spc="-1" strike="noStrike">
                <a:solidFill>
                  <a:srgbClr val="000000"/>
                </a:solidFill>
                <a:latin typeface="맑은 고딕"/>
              </a:endParaRPr>
            </a:p>
          </p:txBody>
        </p:sp>
      </p:grpSp>
      <p:pic>
        <p:nvPicPr>
          <p:cNvPr id="884" name="그림 23" descr=""/>
          <p:cNvPicPr/>
          <p:nvPr/>
        </p:nvPicPr>
        <p:blipFill>
          <a:blip r:embed="rId3"/>
          <a:stretch/>
        </p:blipFill>
        <p:spPr>
          <a:xfrm>
            <a:off x="7760160" y="2325240"/>
            <a:ext cx="255960" cy="246600"/>
          </a:xfrm>
          <a:prstGeom prst="rect">
            <a:avLst/>
          </a:prstGeom>
          <a:ln w="254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85" name="표 1"/>
          <p:cNvGraphicFramePr/>
          <p:nvPr/>
        </p:nvGraphicFramePr>
        <p:xfrm>
          <a:off x="90720" y="88920"/>
          <a:ext cx="11993760" cy="6644880"/>
        </p:xfrm>
        <a:graphic>
          <a:graphicData uri="http://schemas.openxmlformats.org/drawingml/2006/table">
            <a:tbl>
              <a:tblPr/>
              <a:tblGrid>
                <a:gridCol w="816480"/>
                <a:gridCol w="3330360"/>
                <a:gridCol w="747720"/>
                <a:gridCol w="3657600"/>
                <a:gridCol w="852480"/>
                <a:gridCol w="1173240"/>
                <a:gridCol w="673560"/>
                <a:gridCol w="742680"/>
              </a:tblGrid>
              <a:tr h="255600">
                <a:tc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화면 </a:t>
                      </a:r>
                      <a:r>
                        <a:rPr b="1" lang="en-US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ID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n-US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SAH-023-403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화면 명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공모전 페이지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요구사항</a:t>
                      </a:r>
                      <a:r>
                        <a:rPr b="1" lang="en-US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ID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 gridSpan="3"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n-US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URQ023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  <a:tr h="266400">
                <a:tc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개요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 gridSpan="3"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공모전 상세조회</a:t>
                      </a:r>
                      <a:r>
                        <a:rPr b="0" lang="en-US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(</a:t>
                      </a: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요청사항</a:t>
                      </a:r>
                      <a:r>
                        <a:rPr b="0" lang="en-US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)</a:t>
                      </a: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페이지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사용자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전체회원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개발자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배수빈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122880">
                <a:tc gridSpan="4">
                  <a:txBody>
                    <a:bodyPr lIns="90720" rIns="9072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6480">
                      <a:solidFill>
                        <a:srgbClr val="000000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gridSpan="4"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4" strike="noStrike">
                          <a:solidFill>
                            <a:srgbClr val="2f5597"/>
                          </a:solidFill>
                          <a:latin typeface="Arial"/>
                          <a:ea typeface="바탕"/>
                        </a:rPr>
                        <a:t>*</a:t>
                      </a:r>
                      <a:r>
                        <a:rPr b="0" lang="ko-KR" sz="1000" spc="4" strike="noStrike">
                          <a:solidFill>
                            <a:srgbClr val="2f5597"/>
                          </a:solidFill>
                          <a:latin typeface="Arial"/>
                          <a:ea typeface="바탕"/>
                        </a:rPr>
                        <a:t>화면설명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lvl="1" marL="432000" indent="-21600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함초롬돋움"/>
                        <a:buAutoNum type="arabicPeriod"/>
                        <a:tabLst>
                          <a:tab algn="l" pos="0"/>
                        </a:tabLst>
                      </a:pP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신고버튼 </a:t>
                      </a:r>
                      <a:r>
                        <a:rPr b="0" lang="en-US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-&gt; </a:t>
                      </a: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신고 모달창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2. </a:t>
                      </a: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좋아요 버튼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    </a:t>
                      </a:r>
                      <a:r>
                        <a:rPr b="0" lang="en-US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1) </a:t>
                      </a: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내가 좋아요 한 공모전 일 경우 꽉 찬 하트 표시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    </a:t>
                      </a:r>
                      <a:r>
                        <a:rPr b="0" lang="en-US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2) </a:t>
                      </a: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누르지 않은 경우 빈 하트 표시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 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3. </a:t>
                      </a: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선호태그 선택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   </a:t>
                      </a:r>
                      <a:r>
                        <a:rPr b="0" lang="en-US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:  </a:t>
                      </a: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태그에 해당하는 공모전 전체보기이동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4. </a:t>
                      </a: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링크복사 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   </a:t>
                      </a:r>
                      <a:r>
                        <a:rPr b="0" lang="en-US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: </a:t>
                      </a: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해당하는 페이지 주소 주소저장 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5. </a:t>
                      </a: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응모하기 </a:t>
                      </a:r>
                      <a:r>
                        <a:rPr b="0" lang="en-US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(</a:t>
                      </a: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디자이너 승급회원</a:t>
                      </a:r>
                      <a:r>
                        <a:rPr b="0" lang="en-US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)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   </a:t>
                      </a:r>
                      <a:r>
                        <a:rPr b="0" lang="en-US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: </a:t>
                      </a: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작품등록 페이지 이동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6. </a:t>
                      </a: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공모전 수정하기</a:t>
                      </a:r>
                      <a:r>
                        <a:rPr b="0" lang="en-US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(</a:t>
                      </a: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작성한 회원만</a:t>
                      </a:r>
                      <a:r>
                        <a:rPr b="0" lang="en-US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)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7. </a:t>
                      </a: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공모전 삭제하기</a:t>
                      </a:r>
                      <a:r>
                        <a:rPr b="0" lang="en-US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(</a:t>
                      </a: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작성한 회원만</a:t>
                      </a:r>
                      <a:r>
                        <a:rPr b="0" lang="en-US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)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8. </a:t>
                      </a: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공모전 마감연장</a:t>
                      </a:r>
                      <a:r>
                        <a:rPr b="0" lang="en-US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(</a:t>
                      </a: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작성한 회원만</a:t>
                      </a:r>
                      <a:r>
                        <a:rPr b="0" lang="en-US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)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9. </a:t>
                      </a: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공모전 당첨자 결과등록</a:t>
                      </a:r>
                      <a:r>
                        <a:rPr b="0" lang="en-US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(</a:t>
                      </a: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작성한 회원만</a:t>
                      </a:r>
                      <a:r>
                        <a:rPr b="0" lang="en-US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)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4" strike="noStrike">
                          <a:solidFill>
                            <a:srgbClr val="2f5597"/>
                          </a:solidFill>
                          <a:latin typeface="Arial"/>
                          <a:ea typeface="바탕"/>
                        </a:rPr>
                        <a:t>*</a:t>
                      </a:r>
                      <a:r>
                        <a:rPr b="0" lang="ko-KR" sz="1000" spc="4" strike="noStrike">
                          <a:solidFill>
                            <a:srgbClr val="2f5597"/>
                          </a:solidFill>
                          <a:latin typeface="Arial"/>
                          <a:ea typeface="바탕"/>
                        </a:rPr>
                        <a:t>특이사항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4" strike="noStrike">
                          <a:solidFill>
                            <a:srgbClr val="2f5597"/>
                          </a:solidFill>
                          <a:latin typeface="Arial"/>
                          <a:ea typeface="바탕"/>
                        </a:rPr>
                        <a:t>1. </a:t>
                      </a:r>
                      <a:r>
                        <a:rPr b="0" lang="ko-KR" sz="1000" spc="4" strike="noStrike">
                          <a:solidFill>
                            <a:srgbClr val="2f5597"/>
                          </a:solidFill>
                          <a:latin typeface="Arial"/>
                          <a:ea typeface="바탕"/>
                        </a:rPr>
                        <a:t>상세조회시 조회수 </a:t>
                      </a:r>
                      <a:r>
                        <a:rPr b="0" lang="en-US" sz="1000" spc="4" strike="noStrike">
                          <a:solidFill>
                            <a:srgbClr val="2f5597"/>
                          </a:solidFill>
                          <a:latin typeface="Arial"/>
                          <a:ea typeface="바탕"/>
                        </a:rPr>
                        <a:t>+1 </a:t>
                      </a:r>
                      <a:r>
                        <a:rPr b="0" lang="ko-KR" sz="1000" spc="4" strike="noStrike">
                          <a:solidFill>
                            <a:srgbClr val="2f5597"/>
                          </a:solidFill>
                          <a:latin typeface="Arial"/>
                          <a:ea typeface="바탕"/>
                        </a:rPr>
                        <a:t>업데이트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4" strike="noStrike">
                          <a:solidFill>
                            <a:srgbClr val="2f5597"/>
                          </a:solidFill>
                          <a:latin typeface="Arial"/>
                          <a:ea typeface="바탕"/>
                        </a:rPr>
                        <a:t>2 </a:t>
                      </a:r>
                      <a:r>
                        <a:rPr b="0" lang="ko-KR" sz="1000" spc="4" strike="noStrike">
                          <a:solidFill>
                            <a:srgbClr val="2f5597"/>
                          </a:solidFill>
                          <a:latin typeface="Arial"/>
                          <a:ea typeface="바탕"/>
                        </a:rPr>
                        <a:t>응모하기 버튼은 일반회원</a:t>
                      </a:r>
                      <a:r>
                        <a:rPr b="0" lang="en-US" sz="1000" spc="4" strike="noStrike">
                          <a:solidFill>
                            <a:srgbClr val="2f5597"/>
                          </a:solidFill>
                          <a:latin typeface="Arial"/>
                          <a:ea typeface="바탕"/>
                        </a:rPr>
                        <a:t>(</a:t>
                      </a:r>
                      <a:r>
                        <a:rPr b="0" lang="ko-KR" sz="1000" spc="4" strike="noStrike">
                          <a:solidFill>
                            <a:srgbClr val="2f5597"/>
                          </a:solidFill>
                          <a:latin typeface="Arial"/>
                          <a:ea typeface="바탕"/>
                        </a:rPr>
                        <a:t>디자이너</a:t>
                      </a:r>
                      <a:r>
                        <a:rPr b="0" lang="en-US" sz="1000" spc="4" strike="noStrike">
                          <a:solidFill>
                            <a:srgbClr val="2f5597"/>
                          </a:solidFill>
                          <a:latin typeface="Arial"/>
                          <a:ea typeface="바탕"/>
                        </a:rPr>
                        <a:t>)</a:t>
                      </a:r>
                      <a:r>
                        <a:rPr b="0" lang="ko-KR" sz="1000" spc="4" strike="noStrike">
                          <a:solidFill>
                            <a:srgbClr val="2f5597"/>
                          </a:solidFill>
                          <a:latin typeface="Arial"/>
                          <a:ea typeface="바탕"/>
                        </a:rPr>
                        <a:t>만 표시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4" strike="noStrike">
                          <a:solidFill>
                            <a:srgbClr val="2f5597"/>
                          </a:solidFill>
                          <a:latin typeface="Arial"/>
                          <a:ea typeface="바탕"/>
                        </a:rPr>
                        <a:t>3. </a:t>
                      </a:r>
                      <a:r>
                        <a:rPr b="0" lang="ko-KR" sz="1000" spc="4" strike="noStrike">
                          <a:solidFill>
                            <a:srgbClr val="2f5597"/>
                          </a:solidFill>
                          <a:latin typeface="Arial"/>
                          <a:ea typeface="바탕"/>
                        </a:rPr>
                        <a:t>작성한 회원만 공모전 수정</a:t>
                      </a:r>
                      <a:r>
                        <a:rPr b="0" lang="en-US" sz="1000" spc="4" strike="noStrike">
                          <a:solidFill>
                            <a:srgbClr val="2f5597"/>
                          </a:solidFill>
                          <a:latin typeface="Arial"/>
                          <a:ea typeface="바탕"/>
                        </a:rPr>
                        <a:t>/</a:t>
                      </a:r>
                      <a:r>
                        <a:rPr b="0" lang="ko-KR" sz="1000" spc="4" strike="noStrike">
                          <a:solidFill>
                            <a:srgbClr val="2f5597"/>
                          </a:solidFill>
                          <a:latin typeface="Arial"/>
                          <a:ea typeface="바탕"/>
                        </a:rPr>
                        <a:t>삭제</a:t>
                      </a:r>
                      <a:r>
                        <a:rPr b="0" lang="en-US" sz="1000" spc="4" strike="noStrike">
                          <a:solidFill>
                            <a:srgbClr val="2f5597"/>
                          </a:solidFill>
                          <a:latin typeface="Arial"/>
                          <a:ea typeface="바탕"/>
                        </a:rPr>
                        <a:t>/</a:t>
                      </a:r>
                      <a:r>
                        <a:rPr b="0" lang="ko-KR" sz="1000" spc="4" strike="noStrike">
                          <a:solidFill>
                            <a:srgbClr val="2f5597"/>
                          </a:solidFill>
                          <a:latin typeface="Arial"/>
                          <a:ea typeface="바탕"/>
                        </a:rPr>
                        <a:t>마감연장</a:t>
                      </a:r>
                      <a:r>
                        <a:rPr b="0" lang="en-US" sz="1000" spc="4" strike="noStrike">
                          <a:solidFill>
                            <a:srgbClr val="2f5597"/>
                          </a:solidFill>
                          <a:latin typeface="Arial"/>
                          <a:ea typeface="바탕"/>
                        </a:rPr>
                        <a:t>/</a:t>
                      </a:r>
                      <a:r>
                        <a:rPr b="0" lang="ko-KR" sz="1000" spc="4" strike="noStrike">
                          <a:solidFill>
                            <a:srgbClr val="2f5597"/>
                          </a:solidFill>
                          <a:latin typeface="Arial"/>
                          <a:ea typeface="바탕"/>
                        </a:rPr>
                        <a:t>결과등록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4" strike="noStrike">
                          <a:solidFill>
                            <a:srgbClr val="2f5597"/>
                          </a:solidFill>
                          <a:latin typeface="Arial"/>
                          <a:ea typeface="바탕"/>
                        </a:rPr>
                        <a:t>4. </a:t>
                      </a:r>
                      <a:r>
                        <a:rPr b="0" lang="ko-KR" sz="1000" spc="4" strike="noStrike">
                          <a:solidFill>
                            <a:srgbClr val="2f5597"/>
                          </a:solidFill>
                          <a:latin typeface="Arial"/>
                          <a:ea typeface="바탕"/>
                        </a:rPr>
                        <a:t>공모전작성자 </a:t>
                      </a:r>
                      <a:r>
                        <a:rPr b="0" lang="en-US" sz="1000" spc="4" strike="noStrike">
                          <a:solidFill>
                            <a:srgbClr val="2f5597"/>
                          </a:solidFill>
                          <a:latin typeface="Arial"/>
                          <a:ea typeface="바탕"/>
                        </a:rPr>
                        <a:t>: </a:t>
                      </a:r>
                      <a:r>
                        <a:rPr b="0" lang="ko-KR" sz="1000" spc="4" strike="noStrike">
                          <a:solidFill>
                            <a:srgbClr val="2f5597"/>
                          </a:solidFill>
                          <a:latin typeface="Arial"/>
                          <a:ea typeface="바탕"/>
                        </a:rPr>
                        <a:t>마감연장은 </a:t>
                      </a:r>
                      <a:r>
                        <a:rPr b="0" lang="en-US" sz="1000" spc="4" strike="noStrike">
                          <a:solidFill>
                            <a:srgbClr val="2f5597"/>
                          </a:solidFill>
                          <a:latin typeface="Arial"/>
                          <a:ea typeface="바탕"/>
                        </a:rPr>
                        <a:t>1</a:t>
                      </a:r>
                      <a:r>
                        <a:rPr b="0" lang="ko-KR" sz="1000" spc="4" strike="noStrike">
                          <a:solidFill>
                            <a:srgbClr val="2f5597"/>
                          </a:solidFill>
                          <a:latin typeface="Arial"/>
                          <a:ea typeface="바탕"/>
                        </a:rPr>
                        <a:t>번만 가능하다</a:t>
                      </a:r>
                      <a:r>
                        <a:rPr b="0" lang="en-US" sz="1000" spc="4" strike="noStrike">
                          <a:solidFill>
                            <a:srgbClr val="2f5597"/>
                          </a:solidFill>
                          <a:latin typeface="Arial"/>
                          <a:ea typeface="바탕"/>
                        </a:rPr>
                        <a:t>.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12240">
                      <a:solidFill>
                        <a:srgbClr val="ffffff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</a:tbl>
          </a:graphicData>
        </a:graphic>
      </p:graphicFrame>
      <p:grpSp>
        <p:nvGrpSpPr>
          <p:cNvPr id="886" name="그룹 2"/>
          <p:cNvGrpSpPr/>
          <p:nvPr/>
        </p:nvGrpSpPr>
        <p:grpSpPr>
          <a:xfrm>
            <a:off x="358920" y="1004040"/>
            <a:ext cx="7899120" cy="5252760"/>
            <a:chOff x="358920" y="1004040"/>
            <a:chExt cx="7899120" cy="5252760"/>
          </a:xfrm>
        </p:grpSpPr>
        <p:pic>
          <p:nvPicPr>
            <p:cNvPr id="887" name="그림 3" descr=""/>
            <p:cNvPicPr/>
            <p:nvPr/>
          </p:nvPicPr>
          <p:blipFill>
            <a:blip r:embed="rId1"/>
            <a:srcRect l="0" t="0" r="0" b="12498"/>
            <a:stretch/>
          </p:blipFill>
          <p:spPr>
            <a:xfrm>
              <a:off x="358920" y="1143720"/>
              <a:ext cx="7899120" cy="5113080"/>
            </a:xfrm>
            <a:prstGeom prst="rect">
              <a:avLst/>
            </a:prstGeom>
            <a:ln w="25400">
              <a:noFill/>
            </a:ln>
          </p:spPr>
        </p:pic>
        <p:sp>
          <p:nvSpPr>
            <p:cNvPr id="888" name="직사각형 4"/>
            <p:cNvSpPr/>
            <p:nvPr/>
          </p:nvSpPr>
          <p:spPr>
            <a:xfrm>
              <a:off x="1290960" y="2640960"/>
              <a:ext cx="188280" cy="183240"/>
            </a:xfrm>
            <a:prstGeom prst="rect">
              <a:avLst/>
            </a:prstGeom>
            <a:solidFill>
              <a:srgbClr val="c55a11"/>
            </a:solidFill>
            <a:ln w="254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000" spc="-1" strike="noStrike">
                  <a:solidFill>
                    <a:srgbClr val="ffffff"/>
                  </a:solidFill>
                  <a:latin typeface="Arial"/>
                  <a:ea typeface="바탕"/>
                </a:rPr>
                <a:t>1</a:t>
              </a:r>
              <a:endParaRPr b="0" lang="en-US" sz="1000" spc="-1" strike="noStrike">
                <a:solidFill>
                  <a:srgbClr val="000000"/>
                </a:solidFill>
                <a:latin typeface="맑은 고딕"/>
              </a:endParaRPr>
            </a:p>
          </p:txBody>
        </p:sp>
        <p:sp>
          <p:nvSpPr>
            <p:cNvPr id="889" name="직사각형 5"/>
            <p:cNvSpPr/>
            <p:nvPr/>
          </p:nvSpPr>
          <p:spPr>
            <a:xfrm>
              <a:off x="1765800" y="2640960"/>
              <a:ext cx="188280" cy="183240"/>
            </a:xfrm>
            <a:prstGeom prst="rect">
              <a:avLst/>
            </a:prstGeom>
            <a:solidFill>
              <a:srgbClr val="c55a11"/>
            </a:solidFill>
            <a:ln w="254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000" spc="-1" strike="noStrike">
                  <a:solidFill>
                    <a:srgbClr val="ffffff"/>
                  </a:solidFill>
                  <a:latin typeface="Arial"/>
                  <a:ea typeface="바탕"/>
                </a:rPr>
                <a:t>2</a:t>
              </a:r>
              <a:endParaRPr b="0" lang="en-US" sz="1000" spc="-1" strike="noStrike">
                <a:solidFill>
                  <a:srgbClr val="000000"/>
                </a:solidFill>
                <a:latin typeface="맑은 고딕"/>
              </a:endParaRPr>
            </a:p>
          </p:txBody>
        </p:sp>
        <p:sp>
          <p:nvSpPr>
            <p:cNvPr id="890" name="직사각형 6"/>
            <p:cNvSpPr/>
            <p:nvPr/>
          </p:nvSpPr>
          <p:spPr>
            <a:xfrm>
              <a:off x="2771280" y="3460680"/>
              <a:ext cx="188280" cy="185040"/>
            </a:xfrm>
            <a:prstGeom prst="rect">
              <a:avLst/>
            </a:prstGeom>
            <a:solidFill>
              <a:srgbClr val="c55a11"/>
            </a:solidFill>
            <a:ln w="254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000" spc="-1" strike="noStrike">
                  <a:solidFill>
                    <a:srgbClr val="ffffff"/>
                  </a:solidFill>
                  <a:latin typeface="Arial"/>
                  <a:ea typeface="바탕"/>
                </a:rPr>
                <a:t>3</a:t>
              </a:r>
              <a:endParaRPr b="0" lang="en-US" sz="1000" spc="-1" strike="noStrike">
                <a:solidFill>
                  <a:srgbClr val="000000"/>
                </a:solidFill>
                <a:latin typeface="맑은 고딕"/>
              </a:endParaRPr>
            </a:p>
          </p:txBody>
        </p:sp>
        <p:pic>
          <p:nvPicPr>
            <p:cNvPr id="891" name="그림 7" descr=""/>
            <p:cNvPicPr/>
            <p:nvPr/>
          </p:nvPicPr>
          <p:blipFill>
            <a:blip r:embed="rId2"/>
            <a:srcRect l="48405" t="0" r="0" b="63329"/>
            <a:stretch/>
          </p:blipFill>
          <p:spPr>
            <a:xfrm>
              <a:off x="4226400" y="1004040"/>
              <a:ext cx="3954960" cy="2168640"/>
            </a:xfrm>
            <a:prstGeom prst="rect">
              <a:avLst/>
            </a:prstGeom>
            <a:ln w="25400">
              <a:noFill/>
            </a:ln>
          </p:spPr>
        </p:pic>
        <p:sp>
          <p:nvSpPr>
            <p:cNvPr id="892" name="직사각형 8"/>
            <p:cNvSpPr/>
            <p:nvPr/>
          </p:nvSpPr>
          <p:spPr>
            <a:xfrm>
              <a:off x="6224400" y="1478880"/>
              <a:ext cx="188280" cy="183240"/>
            </a:xfrm>
            <a:prstGeom prst="rect">
              <a:avLst/>
            </a:prstGeom>
            <a:solidFill>
              <a:srgbClr val="c55a11"/>
            </a:solidFill>
            <a:ln w="254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000" spc="-1" strike="noStrike">
                  <a:solidFill>
                    <a:srgbClr val="ffffff"/>
                  </a:solidFill>
                  <a:latin typeface="Arial"/>
                  <a:ea typeface="바탕"/>
                </a:rPr>
                <a:t>4</a:t>
              </a:r>
              <a:endParaRPr b="0" lang="en-US" sz="1000" spc="-1" strike="noStrike">
                <a:solidFill>
                  <a:srgbClr val="000000"/>
                </a:solidFill>
                <a:latin typeface="맑은 고딕"/>
              </a:endParaRPr>
            </a:p>
          </p:txBody>
        </p:sp>
        <p:sp>
          <p:nvSpPr>
            <p:cNvPr id="893" name="직사각형 9"/>
            <p:cNvSpPr/>
            <p:nvPr/>
          </p:nvSpPr>
          <p:spPr>
            <a:xfrm>
              <a:off x="7155360" y="1478880"/>
              <a:ext cx="188280" cy="183240"/>
            </a:xfrm>
            <a:prstGeom prst="rect">
              <a:avLst/>
            </a:prstGeom>
            <a:solidFill>
              <a:srgbClr val="c55a11"/>
            </a:solidFill>
            <a:ln w="254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000" spc="-1" strike="noStrike">
                  <a:solidFill>
                    <a:srgbClr val="ffffff"/>
                  </a:solidFill>
                  <a:latin typeface="Arial"/>
                  <a:ea typeface="바탕"/>
                </a:rPr>
                <a:t>5</a:t>
              </a:r>
              <a:endParaRPr b="0" lang="en-US" sz="1000" spc="-1" strike="noStrike">
                <a:solidFill>
                  <a:srgbClr val="000000"/>
                </a:solidFill>
                <a:latin typeface="맑은 고딕"/>
              </a:endParaRPr>
            </a:p>
          </p:txBody>
        </p:sp>
        <p:sp>
          <p:nvSpPr>
            <p:cNvPr id="894" name="직사각형 10"/>
            <p:cNvSpPr/>
            <p:nvPr/>
          </p:nvSpPr>
          <p:spPr>
            <a:xfrm>
              <a:off x="4624560" y="2871360"/>
              <a:ext cx="188280" cy="185040"/>
            </a:xfrm>
            <a:prstGeom prst="rect">
              <a:avLst/>
            </a:prstGeom>
            <a:solidFill>
              <a:srgbClr val="c55a11"/>
            </a:solidFill>
            <a:ln w="254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000" spc="-1" strike="noStrike">
                  <a:solidFill>
                    <a:srgbClr val="ffffff"/>
                  </a:solidFill>
                  <a:latin typeface="Arial"/>
                  <a:ea typeface="바탕"/>
                </a:rPr>
                <a:t>6</a:t>
              </a:r>
              <a:endParaRPr b="0" lang="en-US" sz="1000" spc="-1" strike="noStrike">
                <a:solidFill>
                  <a:srgbClr val="000000"/>
                </a:solidFill>
                <a:latin typeface="맑은 고딕"/>
              </a:endParaRPr>
            </a:p>
          </p:txBody>
        </p:sp>
        <p:sp>
          <p:nvSpPr>
            <p:cNvPr id="895" name="직사각형 11"/>
            <p:cNvSpPr/>
            <p:nvPr/>
          </p:nvSpPr>
          <p:spPr>
            <a:xfrm>
              <a:off x="5511240" y="2863800"/>
              <a:ext cx="189360" cy="185040"/>
            </a:xfrm>
            <a:prstGeom prst="rect">
              <a:avLst/>
            </a:prstGeom>
            <a:solidFill>
              <a:srgbClr val="c55a11"/>
            </a:solidFill>
            <a:ln w="254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000" spc="-1" strike="noStrike">
                  <a:solidFill>
                    <a:srgbClr val="ffffff"/>
                  </a:solidFill>
                  <a:latin typeface="Arial"/>
                  <a:ea typeface="바탕"/>
                </a:rPr>
                <a:t>7</a:t>
              </a:r>
              <a:endParaRPr b="0" lang="en-US" sz="1000" spc="-1" strike="noStrike">
                <a:solidFill>
                  <a:srgbClr val="000000"/>
                </a:solidFill>
                <a:latin typeface="맑은 고딕"/>
              </a:endParaRPr>
            </a:p>
          </p:txBody>
        </p:sp>
        <p:sp>
          <p:nvSpPr>
            <p:cNvPr id="896" name="직사각형 12"/>
            <p:cNvSpPr/>
            <p:nvPr/>
          </p:nvSpPr>
          <p:spPr>
            <a:xfrm>
              <a:off x="6319440" y="2863800"/>
              <a:ext cx="188280" cy="185040"/>
            </a:xfrm>
            <a:prstGeom prst="rect">
              <a:avLst/>
            </a:prstGeom>
            <a:solidFill>
              <a:srgbClr val="c55a11"/>
            </a:solidFill>
            <a:ln w="254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000" spc="-1" strike="noStrike">
                  <a:solidFill>
                    <a:srgbClr val="ffffff"/>
                  </a:solidFill>
                  <a:latin typeface="Arial"/>
                  <a:ea typeface="바탕"/>
                </a:rPr>
                <a:t>8</a:t>
              </a:r>
              <a:endParaRPr b="0" lang="en-US" sz="1000" spc="-1" strike="noStrike">
                <a:solidFill>
                  <a:srgbClr val="000000"/>
                </a:solidFill>
                <a:latin typeface="맑은 고딕"/>
              </a:endParaRPr>
            </a:p>
          </p:txBody>
        </p:sp>
        <p:sp>
          <p:nvSpPr>
            <p:cNvPr id="897" name="직사각형 13"/>
            <p:cNvSpPr/>
            <p:nvPr/>
          </p:nvSpPr>
          <p:spPr>
            <a:xfrm>
              <a:off x="7212240" y="2844720"/>
              <a:ext cx="188280" cy="185040"/>
            </a:xfrm>
            <a:prstGeom prst="rect">
              <a:avLst/>
            </a:prstGeom>
            <a:solidFill>
              <a:srgbClr val="c55a11"/>
            </a:solidFill>
            <a:ln w="254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000" spc="-1" strike="noStrike">
                  <a:solidFill>
                    <a:srgbClr val="ffffff"/>
                  </a:solidFill>
                  <a:latin typeface="Arial"/>
                  <a:ea typeface="바탕"/>
                </a:rPr>
                <a:t>9</a:t>
              </a:r>
              <a:endParaRPr b="0" lang="en-US" sz="1000" spc="-1" strike="noStrike">
                <a:solidFill>
                  <a:srgbClr val="000000"/>
                </a:solidFill>
                <a:latin typeface="맑은 고딕"/>
              </a:endParaRPr>
            </a:p>
          </p:txBody>
        </p:sp>
      </p:grpSp>
      <p:pic>
        <p:nvPicPr>
          <p:cNvPr id="898" name="그림 14" descr=""/>
          <p:cNvPicPr/>
          <p:nvPr/>
        </p:nvPicPr>
        <p:blipFill>
          <a:blip r:embed="rId3"/>
          <a:stretch/>
        </p:blipFill>
        <p:spPr>
          <a:xfrm>
            <a:off x="614520" y="3575160"/>
            <a:ext cx="7721280" cy="557640"/>
          </a:xfrm>
          <a:prstGeom prst="rect">
            <a:avLst/>
          </a:prstGeom>
          <a:ln w="254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99" name="표 1"/>
          <p:cNvGraphicFramePr/>
          <p:nvPr/>
        </p:nvGraphicFramePr>
        <p:xfrm>
          <a:off x="90720" y="88920"/>
          <a:ext cx="11993760" cy="6644880"/>
        </p:xfrm>
        <a:graphic>
          <a:graphicData uri="http://schemas.openxmlformats.org/drawingml/2006/table">
            <a:tbl>
              <a:tblPr/>
              <a:tblGrid>
                <a:gridCol w="816480"/>
                <a:gridCol w="3330360"/>
                <a:gridCol w="747720"/>
                <a:gridCol w="3657600"/>
                <a:gridCol w="852480"/>
                <a:gridCol w="1173240"/>
                <a:gridCol w="673560"/>
                <a:gridCol w="742680"/>
              </a:tblGrid>
              <a:tr h="255600">
                <a:tc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화면 </a:t>
                      </a:r>
                      <a:r>
                        <a:rPr b="1" lang="en-US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ID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n-US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SAH-023-404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화면 명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공모전 페이지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요구사항</a:t>
                      </a:r>
                      <a:r>
                        <a:rPr b="1" lang="en-US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ID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 gridSpan="3"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n-US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URQ023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  <a:tr h="266400">
                <a:tc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개요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 gridSpan="3"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공모전 상세조회</a:t>
                      </a:r>
                      <a:r>
                        <a:rPr b="0" lang="en-US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(</a:t>
                      </a: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마감연장</a:t>
                      </a:r>
                      <a:r>
                        <a:rPr b="0" lang="en-US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)</a:t>
                      </a: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페이지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사용자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전체회원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개발자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배수빈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122880">
                <a:tc gridSpan="4">
                  <a:txBody>
                    <a:bodyPr lIns="90720" rIns="9072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6480">
                      <a:solidFill>
                        <a:srgbClr val="000000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gridSpan="4"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4" strike="noStrike">
                          <a:solidFill>
                            <a:srgbClr val="2f5597"/>
                          </a:solidFill>
                          <a:latin typeface="Arial"/>
                          <a:ea typeface="바탕"/>
                        </a:rPr>
                        <a:t>*</a:t>
                      </a:r>
                      <a:r>
                        <a:rPr b="0" lang="ko-KR" sz="1000" spc="4" strike="noStrike">
                          <a:solidFill>
                            <a:srgbClr val="2f5597"/>
                          </a:solidFill>
                          <a:latin typeface="Arial"/>
                          <a:ea typeface="바탕"/>
                        </a:rPr>
                        <a:t>화면설명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1.</a:t>
                      </a: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공모전 마감기한연장 신청버튼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2.</a:t>
                      </a: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취소버튼시 모달창 사라짐 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3. Input</a:t>
                      </a: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박스를 누를시 캘린더표시 날짜선택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4" strike="noStrike">
                          <a:solidFill>
                            <a:srgbClr val="2f5597"/>
                          </a:solidFill>
                          <a:latin typeface="Arial"/>
                          <a:ea typeface="바탕"/>
                        </a:rPr>
                        <a:t>*</a:t>
                      </a:r>
                      <a:r>
                        <a:rPr b="0" lang="ko-KR" sz="1000" spc="4" strike="noStrike">
                          <a:solidFill>
                            <a:srgbClr val="2f5597"/>
                          </a:solidFill>
                          <a:latin typeface="Arial"/>
                          <a:ea typeface="바탕"/>
                        </a:rPr>
                        <a:t>특이사항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4" strike="noStrike">
                          <a:solidFill>
                            <a:srgbClr val="2f5597"/>
                          </a:solidFill>
                          <a:latin typeface="Arial"/>
                          <a:ea typeface="바탕"/>
                        </a:rPr>
                        <a:t>1. </a:t>
                      </a:r>
                      <a:r>
                        <a:rPr b="0" lang="ko-KR" sz="1000" spc="4" strike="noStrike">
                          <a:solidFill>
                            <a:srgbClr val="2f5597"/>
                          </a:solidFill>
                          <a:latin typeface="Arial"/>
                          <a:ea typeface="바탕"/>
                        </a:rPr>
                        <a:t>연장마감일 선택시 기존마감일 이후 날짜만 선택가능</a:t>
                      </a:r>
                      <a:r>
                        <a:rPr b="0" lang="en-US" sz="1000" spc="4" strike="noStrike">
                          <a:solidFill>
                            <a:srgbClr val="2f5597"/>
                          </a:solidFill>
                          <a:latin typeface="Arial"/>
                          <a:ea typeface="바탕"/>
                        </a:rPr>
                        <a:t>.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12240">
                      <a:solidFill>
                        <a:srgbClr val="ffffff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</a:tbl>
          </a:graphicData>
        </a:graphic>
      </p:graphicFrame>
      <p:pic>
        <p:nvPicPr>
          <p:cNvPr id="900" name="그림 2" descr=""/>
          <p:cNvPicPr/>
          <p:nvPr/>
        </p:nvPicPr>
        <p:blipFill>
          <a:blip r:embed="rId1"/>
          <a:stretch/>
        </p:blipFill>
        <p:spPr>
          <a:xfrm>
            <a:off x="478080" y="1186200"/>
            <a:ext cx="8095680" cy="4854240"/>
          </a:xfrm>
          <a:prstGeom prst="rect">
            <a:avLst/>
          </a:prstGeom>
          <a:ln w="25400">
            <a:noFill/>
          </a:ln>
        </p:spPr>
      </p:pic>
      <p:sp>
        <p:nvSpPr>
          <p:cNvPr id="901" name="직사각형 3"/>
          <p:cNvSpPr/>
          <p:nvPr/>
        </p:nvSpPr>
        <p:spPr>
          <a:xfrm>
            <a:off x="2847960" y="3704040"/>
            <a:ext cx="188280" cy="185040"/>
          </a:xfrm>
          <a:prstGeom prst="rect">
            <a:avLst/>
          </a:prstGeom>
          <a:solidFill>
            <a:srgbClr val="c55a11"/>
          </a:solidFill>
          <a:ln w="254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000" spc="-1" strike="noStrike">
                <a:solidFill>
                  <a:srgbClr val="ffffff"/>
                </a:solidFill>
                <a:latin typeface="Arial"/>
                <a:ea typeface="바탕"/>
              </a:rPr>
              <a:t>1</a:t>
            </a:r>
            <a:endParaRPr b="0" lang="en-US" sz="10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902" name="직사각형 4"/>
          <p:cNvSpPr/>
          <p:nvPr/>
        </p:nvSpPr>
        <p:spPr>
          <a:xfrm>
            <a:off x="3866040" y="3704040"/>
            <a:ext cx="188280" cy="185040"/>
          </a:xfrm>
          <a:prstGeom prst="rect">
            <a:avLst/>
          </a:prstGeom>
          <a:solidFill>
            <a:srgbClr val="c55a11"/>
          </a:solidFill>
          <a:ln w="254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000" spc="-1" strike="noStrike">
                <a:solidFill>
                  <a:srgbClr val="ffffff"/>
                </a:solidFill>
                <a:latin typeface="Arial"/>
                <a:ea typeface="바탕"/>
              </a:rPr>
              <a:t>2</a:t>
            </a:r>
            <a:endParaRPr b="0" lang="en-US" sz="10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903" name="직사각형 5"/>
          <p:cNvSpPr/>
          <p:nvPr/>
        </p:nvSpPr>
        <p:spPr>
          <a:xfrm>
            <a:off x="2561760" y="3254400"/>
            <a:ext cx="188280" cy="185040"/>
          </a:xfrm>
          <a:prstGeom prst="rect">
            <a:avLst/>
          </a:prstGeom>
          <a:solidFill>
            <a:srgbClr val="c55a11"/>
          </a:solidFill>
          <a:ln w="254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000" spc="-1" strike="noStrike">
                <a:solidFill>
                  <a:srgbClr val="ffffff"/>
                </a:solidFill>
                <a:latin typeface="Arial"/>
                <a:ea typeface="바탕"/>
              </a:rPr>
              <a:t>3</a:t>
            </a:r>
            <a:endParaRPr b="0" lang="en-US" sz="1000" spc="-1" strike="noStrike">
              <a:solidFill>
                <a:srgbClr val="000000"/>
              </a:solidFill>
              <a:latin typeface="맑은 고딕"/>
            </a:endParaRPr>
          </a:p>
        </p:txBody>
      </p:sp>
      <p:pic>
        <p:nvPicPr>
          <p:cNvPr id="904" name="그림 6" descr=""/>
          <p:cNvPicPr/>
          <p:nvPr/>
        </p:nvPicPr>
        <p:blipFill>
          <a:blip r:embed="rId2"/>
          <a:stretch/>
        </p:blipFill>
        <p:spPr>
          <a:xfrm>
            <a:off x="5026680" y="1698120"/>
            <a:ext cx="255960" cy="246600"/>
          </a:xfrm>
          <a:prstGeom prst="rect">
            <a:avLst/>
          </a:prstGeom>
          <a:ln w="25400">
            <a:noFill/>
          </a:ln>
        </p:spPr>
      </p:pic>
      <p:sp>
        <p:nvSpPr>
          <p:cNvPr id="905" name="직사각형 7"/>
          <p:cNvSpPr/>
          <p:nvPr/>
        </p:nvSpPr>
        <p:spPr>
          <a:xfrm>
            <a:off x="4834080" y="1707480"/>
            <a:ext cx="188280" cy="185040"/>
          </a:xfrm>
          <a:prstGeom prst="rect">
            <a:avLst/>
          </a:prstGeom>
          <a:solidFill>
            <a:srgbClr val="c55a11"/>
          </a:solidFill>
          <a:ln w="254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000" spc="-1" strike="noStrike">
                <a:solidFill>
                  <a:srgbClr val="ffffff"/>
                </a:solidFill>
                <a:latin typeface="Arial"/>
                <a:ea typeface="바탕"/>
              </a:rPr>
              <a:t>2</a:t>
            </a:r>
            <a:endParaRPr b="0" lang="en-US" sz="1000" spc="-1" strike="noStrike">
              <a:solidFill>
                <a:srgbClr val="000000"/>
              </a:solidFill>
              <a:latin typeface="맑은 고딕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06" name="표 3"/>
          <p:cNvGraphicFramePr/>
          <p:nvPr/>
        </p:nvGraphicFramePr>
        <p:xfrm>
          <a:off x="90720" y="88920"/>
          <a:ext cx="11993760" cy="6644880"/>
        </p:xfrm>
        <a:graphic>
          <a:graphicData uri="http://schemas.openxmlformats.org/drawingml/2006/table">
            <a:tbl>
              <a:tblPr/>
              <a:tblGrid>
                <a:gridCol w="816480"/>
                <a:gridCol w="3330360"/>
                <a:gridCol w="747720"/>
                <a:gridCol w="3657600"/>
                <a:gridCol w="852480"/>
                <a:gridCol w="1173240"/>
                <a:gridCol w="673560"/>
                <a:gridCol w="742680"/>
              </a:tblGrid>
              <a:tr h="255600">
                <a:tc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화면 </a:t>
                      </a:r>
                      <a:r>
                        <a:rPr b="1" lang="en-US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ID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n-US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SAH-023-405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화면 명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공모전 페이지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요구사항</a:t>
                      </a:r>
                      <a:r>
                        <a:rPr b="1" lang="en-US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ID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 gridSpan="3"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n-US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URQ023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  <a:tr h="266400">
                <a:tc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개요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 gridSpan="3"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공모전 상세조회</a:t>
                      </a:r>
                      <a:r>
                        <a:rPr b="0" lang="en-US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(</a:t>
                      </a: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문의사항</a:t>
                      </a:r>
                      <a:r>
                        <a:rPr b="0" lang="en-US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)</a:t>
                      </a: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페이지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사용자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전체회원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개발자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배수빈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122880">
                <a:tc gridSpan="4">
                  <a:txBody>
                    <a:bodyPr lIns="90720" rIns="9072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6480">
                      <a:solidFill>
                        <a:srgbClr val="000000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gridSpan="4"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4" strike="noStrike">
                          <a:solidFill>
                            <a:srgbClr val="2f5597"/>
                          </a:solidFill>
                          <a:latin typeface="Arial"/>
                          <a:ea typeface="바탕"/>
                        </a:rPr>
                        <a:t>*</a:t>
                      </a:r>
                      <a:r>
                        <a:rPr b="0" lang="ko-KR" sz="1000" spc="4" strike="noStrike">
                          <a:solidFill>
                            <a:srgbClr val="2f5597"/>
                          </a:solidFill>
                          <a:latin typeface="Arial"/>
                          <a:ea typeface="바탕"/>
                        </a:rPr>
                        <a:t>화면설명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일반회원</a:t>
                      </a:r>
                      <a:r>
                        <a:rPr b="0" lang="en-US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(</a:t>
                      </a: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디자이너승급</a:t>
                      </a:r>
                      <a:r>
                        <a:rPr b="0" lang="en-US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)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1.</a:t>
                      </a: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문의사항 등록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바탕"/>
                        </a:rPr>
                        <a:t>2.</a:t>
                      </a: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등록된 문의사항 수정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바탕"/>
                        </a:rPr>
                        <a:t>3.</a:t>
                      </a: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등록된 문의사항 삭제</a:t>
                      </a:r>
                      <a:r>
                        <a:rPr b="0" lang="en-US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(</a:t>
                      </a: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답변이 등록되지 않은 경우</a:t>
                      </a:r>
                      <a:r>
                        <a:rPr b="0" lang="en-US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)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4. </a:t>
                      </a: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문의 글에 대한 답변등록버튼 클릭 시 입력 창 출력</a:t>
                      </a:r>
                      <a:r>
                        <a:rPr b="0" lang="en-US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,       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   </a:t>
                      </a: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내용 입력 후 등록버튼 등록처리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5.</a:t>
                      </a: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내가 답변한 댓글 수정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6. </a:t>
                      </a: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내가 답변한 댓글 삭제 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4" strike="noStrike">
                          <a:solidFill>
                            <a:srgbClr val="2f5597"/>
                          </a:solidFill>
                          <a:latin typeface="Arial"/>
                          <a:ea typeface="바탕"/>
                        </a:rPr>
                        <a:t>*</a:t>
                      </a:r>
                      <a:r>
                        <a:rPr b="0" lang="ko-KR" sz="1000" spc="4" strike="noStrike">
                          <a:solidFill>
                            <a:srgbClr val="2f5597"/>
                          </a:solidFill>
                          <a:latin typeface="Arial"/>
                          <a:ea typeface="바탕"/>
                        </a:rPr>
                        <a:t>특이사항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4" strike="noStrike">
                          <a:solidFill>
                            <a:srgbClr val="2f5597"/>
                          </a:solidFill>
                          <a:latin typeface="Arial"/>
                          <a:ea typeface="바탕"/>
                        </a:rPr>
                        <a:t>1.</a:t>
                      </a:r>
                      <a:r>
                        <a:rPr b="0" lang="ko-KR" sz="1000" spc="4" strike="noStrike">
                          <a:solidFill>
                            <a:srgbClr val="2f5597"/>
                          </a:solidFill>
                          <a:latin typeface="Arial"/>
                          <a:ea typeface="바탕"/>
                        </a:rPr>
                        <a:t>문의등록 – 디자이너만</a:t>
                      </a:r>
                      <a:r>
                        <a:rPr b="0" lang="en-US" sz="1000" spc="4" strike="noStrike">
                          <a:solidFill>
                            <a:srgbClr val="2f5597"/>
                          </a:solidFill>
                          <a:latin typeface="Arial"/>
                          <a:ea typeface="바탕"/>
                        </a:rPr>
                        <a:t>/</a:t>
                      </a:r>
                      <a:r>
                        <a:rPr b="0" lang="ko-KR" sz="1000" spc="4" strike="noStrike">
                          <a:solidFill>
                            <a:srgbClr val="2f5597"/>
                          </a:solidFill>
                          <a:latin typeface="Arial"/>
                          <a:ea typeface="바탕"/>
                        </a:rPr>
                        <a:t>비공개여부 설정가능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4" strike="noStrike">
                          <a:solidFill>
                            <a:srgbClr val="2f5597"/>
                          </a:solidFill>
                          <a:latin typeface="Arial"/>
                          <a:ea typeface="바탕"/>
                        </a:rPr>
                        <a:t>2.</a:t>
                      </a:r>
                      <a:r>
                        <a:rPr b="0" lang="ko-KR" sz="1000" spc="4" strike="noStrike">
                          <a:solidFill>
                            <a:srgbClr val="2f5597"/>
                          </a:solidFill>
                          <a:latin typeface="Arial"/>
                          <a:ea typeface="바탕"/>
                        </a:rPr>
                        <a:t>문의답변 – 공모전 작성자만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4" strike="noStrike">
                          <a:solidFill>
                            <a:srgbClr val="2f5597"/>
                          </a:solidFill>
                          <a:latin typeface="Arial"/>
                          <a:ea typeface="바탕"/>
                        </a:rPr>
                        <a:t>3.</a:t>
                      </a:r>
                      <a:r>
                        <a:rPr b="0" lang="ko-KR" sz="1000" spc="4" strike="noStrike">
                          <a:solidFill>
                            <a:srgbClr val="2f5597"/>
                          </a:solidFill>
                          <a:latin typeface="Arial"/>
                          <a:ea typeface="바탕"/>
                        </a:rPr>
                        <a:t>문의 클릭 시 답변이 보이도록 화면출력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4" strike="noStrike">
                          <a:solidFill>
                            <a:srgbClr val="2f5597"/>
                          </a:solidFill>
                          <a:latin typeface="Arial"/>
                          <a:ea typeface="바탕"/>
                        </a:rPr>
                        <a:t>4.</a:t>
                      </a:r>
                      <a:r>
                        <a:rPr b="0" lang="ko-KR" sz="1000" spc="4" strike="noStrike">
                          <a:solidFill>
                            <a:srgbClr val="2f5597"/>
                          </a:solidFill>
                          <a:latin typeface="Arial"/>
                          <a:ea typeface="바탕"/>
                        </a:rPr>
                        <a:t>디자이너문의 삭제 </a:t>
                      </a:r>
                      <a:r>
                        <a:rPr b="0" lang="en-US" sz="1000" spc="4" strike="noStrike">
                          <a:solidFill>
                            <a:srgbClr val="2f5597"/>
                          </a:solidFill>
                          <a:latin typeface="Arial"/>
                          <a:ea typeface="바탕"/>
                        </a:rPr>
                        <a:t>: </a:t>
                      </a:r>
                      <a:r>
                        <a:rPr b="0" lang="ko-KR" sz="1000" spc="4" strike="noStrike">
                          <a:solidFill>
                            <a:srgbClr val="2f5597"/>
                          </a:solidFill>
                          <a:latin typeface="Arial"/>
                          <a:ea typeface="바탕"/>
                        </a:rPr>
                        <a:t>답변이 달린 경우</a:t>
                      </a:r>
                      <a:r>
                        <a:rPr b="0" lang="en-US" sz="1000" spc="4" strike="noStrike">
                          <a:solidFill>
                            <a:srgbClr val="2f5597"/>
                          </a:solidFill>
                          <a:latin typeface="Arial"/>
                          <a:ea typeface="바탕"/>
                        </a:rPr>
                        <a:t>, </a:t>
                      </a:r>
                      <a:r>
                        <a:rPr b="0" lang="ko-KR" sz="1000" spc="4" strike="noStrike">
                          <a:solidFill>
                            <a:srgbClr val="2f5597"/>
                          </a:solidFill>
                          <a:latin typeface="Arial"/>
                          <a:ea typeface="바탕"/>
                        </a:rPr>
                        <a:t>삭제불가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12240">
                      <a:solidFill>
                        <a:srgbClr val="ffffff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</a:tbl>
          </a:graphicData>
        </a:graphic>
      </p:graphicFrame>
      <p:pic>
        <p:nvPicPr>
          <p:cNvPr id="907" name="그림 12" descr=""/>
          <p:cNvPicPr/>
          <p:nvPr/>
        </p:nvPicPr>
        <p:blipFill>
          <a:blip r:embed="rId1"/>
          <a:stretch/>
        </p:blipFill>
        <p:spPr>
          <a:xfrm>
            <a:off x="287640" y="665640"/>
            <a:ext cx="8163720" cy="5922720"/>
          </a:xfrm>
          <a:prstGeom prst="rect">
            <a:avLst/>
          </a:prstGeom>
          <a:ln w="25400">
            <a:noFill/>
          </a:ln>
        </p:spPr>
      </p:pic>
      <p:sp>
        <p:nvSpPr>
          <p:cNvPr id="908" name="직사각형 27"/>
          <p:cNvSpPr/>
          <p:nvPr/>
        </p:nvSpPr>
        <p:spPr>
          <a:xfrm>
            <a:off x="352440" y="3868920"/>
            <a:ext cx="188280" cy="170280"/>
          </a:xfrm>
          <a:prstGeom prst="rect">
            <a:avLst/>
          </a:prstGeom>
          <a:solidFill>
            <a:srgbClr val="c55a11"/>
          </a:solidFill>
          <a:ln w="254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70640" bIns="1706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000" spc="-1" strike="noStrike">
                <a:solidFill>
                  <a:srgbClr val="ffffff"/>
                </a:solidFill>
                <a:latin typeface="Arial"/>
                <a:ea typeface="바탕"/>
              </a:rPr>
              <a:t>1</a:t>
            </a:r>
            <a:endParaRPr b="0" lang="en-US" sz="10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909" name="직사각형 30"/>
          <p:cNvSpPr/>
          <p:nvPr/>
        </p:nvSpPr>
        <p:spPr>
          <a:xfrm>
            <a:off x="352440" y="4872960"/>
            <a:ext cx="188280" cy="169200"/>
          </a:xfrm>
          <a:prstGeom prst="rect">
            <a:avLst/>
          </a:prstGeom>
          <a:solidFill>
            <a:srgbClr val="c55a11"/>
          </a:solidFill>
          <a:ln w="254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69920" bIns="16992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000" spc="-1" strike="noStrike">
                <a:solidFill>
                  <a:srgbClr val="ffffff"/>
                </a:solidFill>
                <a:latin typeface="Arial"/>
                <a:ea typeface="바탕"/>
              </a:rPr>
              <a:t>2</a:t>
            </a:r>
            <a:endParaRPr b="0" lang="en-US" sz="10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910" name="직사각형 33"/>
          <p:cNvSpPr/>
          <p:nvPr/>
        </p:nvSpPr>
        <p:spPr>
          <a:xfrm>
            <a:off x="1762920" y="4872960"/>
            <a:ext cx="188280" cy="169200"/>
          </a:xfrm>
          <a:prstGeom prst="rect">
            <a:avLst/>
          </a:prstGeom>
          <a:solidFill>
            <a:srgbClr val="c55a11"/>
          </a:solidFill>
          <a:ln w="254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69920" bIns="16992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000" spc="-1" strike="noStrike">
                <a:solidFill>
                  <a:srgbClr val="ffffff"/>
                </a:solidFill>
                <a:latin typeface="Arial"/>
                <a:ea typeface="바탕"/>
              </a:rPr>
              <a:t>3</a:t>
            </a:r>
            <a:endParaRPr b="0" lang="en-US" sz="10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911" name="직사각형 34"/>
          <p:cNvSpPr/>
          <p:nvPr/>
        </p:nvSpPr>
        <p:spPr>
          <a:xfrm>
            <a:off x="4901400" y="5042520"/>
            <a:ext cx="135360" cy="137520"/>
          </a:xfrm>
          <a:prstGeom prst="rect">
            <a:avLst/>
          </a:prstGeom>
          <a:solidFill>
            <a:srgbClr val="c55a11"/>
          </a:solidFill>
          <a:ln w="254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38240" bIns="1382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000" spc="-1" strike="noStrike">
                <a:solidFill>
                  <a:srgbClr val="ffffff"/>
                </a:solidFill>
                <a:latin typeface="Arial"/>
                <a:ea typeface="바탕"/>
              </a:rPr>
              <a:t>5</a:t>
            </a:r>
            <a:endParaRPr b="0" lang="en-US" sz="10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912" name="직사각형 36"/>
          <p:cNvSpPr/>
          <p:nvPr/>
        </p:nvSpPr>
        <p:spPr>
          <a:xfrm>
            <a:off x="6324120" y="5042520"/>
            <a:ext cx="188280" cy="170280"/>
          </a:xfrm>
          <a:prstGeom prst="rect">
            <a:avLst/>
          </a:prstGeom>
          <a:solidFill>
            <a:srgbClr val="c55a11"/>
          </a:solidFill>
          <a:ln w="254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70640" bIns="1706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000" spc="-1" strike="noStrike">
                <a:solidFill>
                  <a:srgbClr val="ffffff"/>
                </a:solidFill>
                <a:latin typeface="Arial"/>
                <a:ea typeface="바탕"/>
              </a:rPr>
              <a:t>6</a:t>
            </a:r>
            <a:endParaRPr b="0" lang="en-US" sz="10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913" name="직사각형 37"/>
          <p:cNvSpPr/>
          <p:nvPr/>
        </p:nvSpPr>
        <p:spPr>
          <a:xfrm>
            <a:off x="7375680" y="2955960"/>
            <a:ext cx="188280" cy="169200"/>
          </a:xfrm>
          <a:prstGeom prst="rect">
            <a:avLst/>
          </a:prstGeom>
          <a:solidFill>
            <a:srgbClr val="c55a11"/>
          </a:solidFill>
          <a:ln w="254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69920" bIns="16992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000" spc="-1" strike="noStrike">
                <a:solidFill>
                  <a:srgbClr val="ffffff"/>
                </a:solidFill>
                <a:latin typeface="Arial"/>
                <a:ea typeface="바탕"/>
              </a:rPr>
              <a:t>4</a:t>
            </a:r>
            <a:endParaRPr b="0" lang="en-US" sz="1000" spc="-1" strike="noStrike">
              <a:solidFill>
                <a:srgbClr val="000000"/>
              </a:solidFill>
              <a:latin typeface="맑은 고딕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14" name="표 1"/>
          <p:cNvGraphicFramePr/>
          <p:nvPr/>
        </p:nvGraphicFramePr>
        <p:xfrm>
          <a:off x="90720" y="88920"/>
          <a:ext cx="11993760" cy="6644880"/>
        </p:xfrm>
        <a:graphic>
          <a:graphicData uri="http://schemas.openxmlformats.org/drawingml/2006/table">
            <a:tbl>
              <a:tblPr/>
              <a:tblGrid>
                <a:gridCol w="816480"/>
                <a:gridCol w="3330360"/>
                <a:gridCol w="747720"/>
                <a:gridCol w="3657600"/>
                <a:gridCol w="852480"/>
                <a:gridCol w="1173240"/>
                <a:gridCol w="673560"/>
                <a:gridCol w="742680"/>
              </a:tblGrid>
              <a:tr h="255600">
                <a:tc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화면 </a:t>
                      </a:r>
                      <a:r>
                        <a:rPr b="1" lang="en-US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ID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n-US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SAH-023-406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화면 명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공모전 페이지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요구사항</a:t>
                      </a:r>
                      <a:r>
                        <a:rPr b="1" lang="en-US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ID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 gridSpan="3"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n-US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URQ023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  <a:tr h="266400">
                <a:tc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개요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 gridSpan="3"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공모전 상세조회</a:t>
                      </a:r>
                      <a:r>
                        <a:rPr b="0" lang="en-US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(</a:t>
                      </a: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참여작</a:t>
                      </a:r>
                      <a:r>
                        <a:rPr b="0" lang="en-US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)</a:t>
                      </a: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페이지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사용자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전체회원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개발자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배수빈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122880">
                <a:tc gridSpan="4">
                  <a:txBody>
                    <a:bodyPr lIns="90720" rIns="9072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6480">
                      <a:solidFill>
                        <a:srgbClr val="000000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gridSpan="4"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4" strike="noStrike">
                          <a:solidFill>
                            <a:srgbClr val="2f5597"/>
                          </a:solidFill>
                          <a:latin typeface="Arial"/>
                          <a:ea typeface="바탕"/>
                        </a:rPr>
                        <a:t>*</a:t>
                      </a:r>
                      <a:r>
                        <a:rPr b="0" lang="ko-KR" sz="1000" spc="4" strike="noStrike">
                          <a:solidFill>
                            <a:srgbClr val="2f5597"/>
                          </a:solidFill>
                          <a:latin typeface="Arial"/>
                          <a:ea typeface="바탕"/>
                        </a:rPr>
                        <a:t>화면설명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lvl="1" marL="432000" indent="-21600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함초롬돋움"/>
                        <a:buAutoNum type="arabicPeriod"/>
                        <a:tabLst>
                          <a:tab algn="l" pos="0"/>
                        </a:tabLst>
                      </a:pP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디자이너가 등록한 참여작품 조회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        </a:t>
                      </a:r>
                      <a:r>
                        <a:rPr b="0" lang="en-US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- </a:t>
                      </a: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공개한 경우만 조회가능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4" strike="noStrike">
                          <a:solidFill>
                            <a:srgbClr val="2f5597"/>
                          </a:solidFill>
                          <a:latin typeface="Arial"/>
                          <a:ea typeface="바탕"/>
                        </a:rPr>
                        <a:t>*</a:t>
                      </a:r>
                      <a:r>
                        <a:rPr b="0" lang="ko-KR" sz="1000" spc="4" strike="noStrike">
                          <a:solidFill>
                            <a:srgbClr val="2f5597"/>
                          </a:solidFill>
                          <a:latin typeface="Arial"/>
                          <a:ea typeface="바탕"/>
                        </a:rPr>
                        <a:t>특이사항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lvl="1" marL="432000" indent="-216000">
                        <a:lnSpc>
                          <a:spcPct val="100000"/>
                        </a:lnSpc>
                        <a:buClr>
                          <a:srgbClr val="2f5597"/>
                        </a:buClr>
                        <a:buFont typeface="함초롬돋움"/>
                        <a:buAutoNum type="arabicPeriod"/>
                        <a:tabLst>
                          <a:tab algn="l" pos="0"/>
                        </a:tabLst>
                      </a:pPr>
                      <a:r>
                        <a:rPr b="0" lang="ko-KR" sz="1000" spc="4" strike="noStrike">
                          <a:solidFill>
                            <a:srgbClr val="2f5597"/>
                          </a:solidFill>
                          <a:latin typeface="Arial"/>
                          <a:ea typeface="바탕"/>
                        </a:rPr>
                        <a:t>권한에 따른 비공개 디자인 표시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4" strike="noStrike">
                          <a:solidFill>
                            <a:srgbClr val="2f5597"/>
                          </a:solidFill>
                          <a:latin typeface="Arial"/>
                          <a:ea typeface="바탕"/>
                        </a:rPr>
                        <a:t>     </a:t>
                      </a:r>
                      <a:r>
                        <a:rPr b="0" lang="en-US" sz="1000" spc="4" strike="noStrike">
                          <a:solidFill>
                            <a:srgbClr val="2f5597"/>
                          </a:solidFill>
                          <a:latin typeface="Arial"/>
                          <a:ea typeface="바탕"/>
                        </a:rPr>
                        <a:t>-  </a:t>
                      </a:r>
                      <a:r>
                        <a:rPr b="0" lang="ko-KR" sz="1000" spc="4" strike="noStrike">
                          <a:solidFill>
                            <a:srgbClr val="2f5597"/>
                          </a:solidFill>
                          <a:latin typeface="Arial"/>
                          <a:ea typeface="바탕"/>
                        </a:rPr>
                        <a:t>일반회원</a:t>
                      </a:r>
                      <a:r>
                        <a:rPr b="0" lang="en-US" sz="1000" spc="4" strike="noStrike">
                          <a:solidFill>
                            <a:srgbClr val="2f5597"/>
                          </a:solidFill>
                          <a:latin typeface="Arial"/>
                          <a:ea typeface="바탕"/>
                        </a:rPr>
                        <a:t>/</a:t>
                      </a:r>
                      <a:r>
                        <a:rPr b="0" lang="ko-KR" sz="1000" spc="4" strike="noStrike">
                          <a:solidFill>
                            <a:srgbClr val="2f5597"/>
                          </a:solidFill>
                          <a:latin typeface="Arial"/>
                          <a:ea typeface="바탕"/>
                        </a:rPr>
                        <a:t>업체회원 </a:t>
                      </a:r>
                      <a:r>
                        <a:rPr b="0" lang="en-US" sz="1000" spc="4" strike="noStrike">
                          <a:solidFill>
                            <a:srgbClr val="2f5597"/>
                          </a:solidFill>
                          <a:latin typeface="Arial"/>
                          <a:ea typeface="바탕"/>
                        </a:rPr>
                        <a:t>: </a:t>
                      </a:r>
                      <a:r>
                        <a:rPr b="0" lang="ko-KR" sz="1000" spc="4" strike="noStrike">
                          <a:solidFill>
                            <a:srgbClr val="2f5597"/>
                          </a:solidFill>
                          <a:latin typeface="Arial"/>
                          <a:ea typeface="바탕"/>
                        </a:rPr>
                        <a:t>접근불가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4" strike="noStrike">
                          <a:solidFill>
                            <a:srgbClr val="2f5597"/>
                          </a:solidFill>
                          <a:latin typeface="Arial"/>
                          <a:ea typeface="바탕"/>
                        </a:rPr>
                        <a:t>     </a:t>
                      </a:r>
                      <a:r>
                        <a:rPr b="0" lang="en-US" sz="1000" spc="4" strike="noStrike">
                          <a:solidFill>
                            <a:srgbClr val="2f5597"/>
                          </a:solidFill>
                          <a:latin typeface="Arial"/>
                          <a:ea typeface="바탕"/>
                        </a:rPr>
                        <a:t>-  </a:t>
                      </a:r>
                      <a:r>
                        <a:rPr b="0" lang="ko-KR" sz="1000" spc="4" strike="noStrike">
                          <a:solidFill>
                            <a:srgbClr val="2f5597"/>
                          </a:solidFill>
                          <a:latin typeface="Arial"/>
                          <a:ea typeface="바탕"/>
                        </a:rPr>
                        <a:t>응모한 디자이너 </a:t>
                      </a:r>
                      <a:r>
                        <a:rPr b="0" lang="en-US" sz="1000" spc="4" strike="noStrike">
                          <a:solidFill>
                            <a:srgbClr val="2f5597"/>
                          </a:solidFill>
                          <a:latin typeface="Arial"/>
                          <a:ea typeface="바탕"/>
                        </a:rPr>
                        <a:t>: </a:t>
                      </a:r>
                      <a:r>
                        <a:rPr b="0" lang="ko-KR" sz="1000" spc="4" strike="noStrike">
                          <a:solidFill>
                            <a:srgbClr val="2f5597"/>
                          </a:solidFill>
                          <a:latin typeface="Arial"/>
                          <a:ea typeface="바탕"/>
                        </a:rPr>
                        <a:t>자신의 작품만 조회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4" strike="noStrike">
                          <a:solidFill>
                            <a:srgbClr val="2f5597"/>
                          </a:solidFill>
                          <a:latin typeface="Arial"/>
                          <a:ea typeface="바탕"/>
                        </a:rPr>
                        <a:t>     </a:t>
                      </a:r>
                      <a:r>
                        <a:rPr b="0" lang="en-US" sz="1000" spc="4" strike="noStrike">
                          <a:solidFill>
                            <a:srgbClr val="2f5597"/>
                          </a:solidFill>
                          <a:latin typeface="Arial"/>
                          <a:ea typeface="바탕"/>
                        </a:rPr>
                        <a:t>-  </a:t>
                      </a:r>
                      <a:r>
                        <a:rPr b="0" lang="ko-KR" sz="1000" spc="4" strike="noStrike">
                          <a:solidFill>
                            <a:srgbClr val="2f5597"/>
                          </a:solidFill>
                          <a:latin typeface="Arial"/>
                          <a:ea typeface="바탕"/>
                        </a:rPr>
                        <a:t>공모전 작성 일반</a:t>
                      </a:r>
                      <a:r>
                        <a:rPr b="0" lang="en-US" sz="1000" spc="4" strike="noStrike">
                          <a:solidFill>
                            <a:srgbClr val="2f5597"/>
                          </a:solidFill>
                          <a:latin typeface="Arial"/>
                          <a:ea typeface="바탕"/>
                        </a:rPr>
                        <a:t>/</a:t>
                      </a:r>
                      <a:r>
                        <a:rPr b="0" lang="ko-KR" sz="1000" spc="4" strike="noStrike">
                          <a:solidFill>
                            <a:srgbClr val="2f5597"/>
                          </a:solidFill>
                          <a:latin typeface="Arial"/>
                          <a:ea typeface="바탕"/>
                        </a:rPr>
                        <a:t>업체회원 </a:t>
                      </a:r>
                      <a:r>
                        <a:rPr b="0" lang="en-US" sz="1000" spc="4" strike="noStrike">
                          <a:solidFill>
                            <a:srgbClr val="2f5597"/>
                          </a:solidFill>
                          <a:latin typeface="Arial"/>
                          <a:ea typeface="바탕"/>
                        </a:rPr>
                        <a:t>: </a:t>
                      </a:r>
                      <a:r>
                        <a:rPr b="0" lang="ko-KR" sz="1000" spc="4" strike="noStrike">
                          <a:solidFill>
                            <a:srgbClr val="2f5597"/>
                          </a:solidFill>
                          <a:latin typeface="Arial"/>
                          <a:ea typeface="바탕"/>
                        </a:rPr>
                        <a:t>응모한 작품 전체조회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12240">
                      <a:solidFill>
                        <a:srgbClr val="ffffff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</a:tbl>
          </a:graphicData>
        </a:graphic>
      </p:graphicFrame>
      <p:pic>
        <p:nvPicPr>
          <p:cNvPr id="915" name="그림 2" descr=""/>
          <p:cNvPicPr/>
          <p:nvPr/>
        </p:nvPicPr>
        <p:blipFill>
          <a:blip r:embed="rId1"/>
          <a:stretch/>
        </p:blipFill>
        <p:spPr>
          <a:xfrm>
            <a:off x="1038960" y="813600"/>
            <a:ext cx="6810480" cy="5520960"/>
          </a:xfrm>
          <a:prstGeom prst="rect">
            <a:avLst/>
          </a:prstGeom>
          <a:ln w="25400">
            <a:noFill/>
          </a:ln>
        </p:spPr>
      </p:pic>
      <p:sp>
        <p:nvSpPr>
          <p:cNvPr id="916" name="직사각형 3"/>
          <p:cNvSpPr/>
          <p:nvPr/>
        </p:nvSpPr>
        <p:spPr>
          <a:xfrm>
            <a:off x="1753200" y="2879640"/>
            <a:ext cx="188280" cy="169200"/>
          </a:xfrm>
          <a:prstGeom prst="rect">
            <a:avLst/>
          </a:prstGeom>
          <a:solidFill>
            <a:srgbClr val="c55a11"/>
          </a:solidFill>
          <a:ln w="254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69920" bIns="16992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000" spc="-1" strike="noStrike">
                <a:solidFill>
                  <a:srgbClr val="ffffff"/>
                </a:solidFill>
                <a:latin typeface="Arial"/>
                <a:ea typeface="바탕"/>
              </a:rPr>
              <a:t>1</a:t>
            </a:r>
            <a:endParaRPr b="0" lang="en-US" sz="1000" spc="-1" strike="noStrike">
              <a:solidFill>
                <a:srgbClr val="000000"/>
              </a:solidFill>
              <a:latin typeface="맑은 고딕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17" name="표 1"/>
          <p:cNvGraphicFramePr/>
          <p:nvPr/>
        </p:nvGraphicFramePr>
        <p:xfrm>
          <a:off x="90720" y="88920"/>
          <a:ext cx="11993760" cy="6775560"/>
        </p:xfrm>
        <a:graphic>
          <a:graphicData uri="http://schemas.openxmlformats.org/drawingml/2006/table">
            <a:tbl>
              <a:tblPr/>
              <a:tblGrid>
                <a:gridCol w="816480"/>
                <a:gridCol w="3330360"/>
                <a:gridCol w="747720"/>
                <a:gridCol w="3657600"/>
                <a:gridCol w="852480"/>
                <a:gridCol w="1173240"/>
                <a:gridCol w="673560"/>
                <a:gridCol w="742680"/>
              </a:tblGrid>
              <a:tr h="255600">
                <a:tc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화면 </a:t>
                      </a:r>
                      <a:r>
                        <a:rPr b="1" lang="en-US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ID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n-US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SAH-000-407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화면 명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공모전</a:t>
                      </a:r>
                      <a:r>
                        <a:rPr b="1" lang="en-US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/</a:t>
                      </a:r>
                      <a:r>
                        <a:rPr b="1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마이페이지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요구사항</a:t>
                      </a:r>
                      <a:r>
                        <a:rPr b="1" lang="en-US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ID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 gridSpan="3"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n-US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URQ024, URQ036, URQ039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  <a:tr h="397440">
                <a:tc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개요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 gridSpan="3"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내 공모전 등록관리 페이지</a:t>
                      </a:r>
                      <a:r>
                        <a:rPr b="0" lang="en-US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/</a:t>
                      </a: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마이페이지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사용자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일반</a:t>
                      </a:r>
                      <a:r>
                        <a:rPr b="0" lang="en-US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/</a:t>
                      </a: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업체회원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(</a:t>
                      </a: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공모전작성자</a:t>
                      </a:r>
                      <a:r>
                        <a:rPr b="0" lang="en-US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)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개발자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배수빈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122520">
                <a:tc gridSpan="4">
                  <a:txBody>
                    <a:bodyPr lIns="90720" rIns="9072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6480">
                      <a:solidFill>
                        <a:srgbClr val="000000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gridSpan="4"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4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*</a:t>
                      </a: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화면설명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lvl="1" marL="432000" indent="-21600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함초롬돋움"/>
                        <a:buAutoNum type="arabicPeriod"/>
                        <a:tabLst>
                          <a:tab algn="l" pos="0"/>
                        </a:tabLst>
                      </a:pP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체크박스 </a:t>
                      </a:r>
                      <a:r>
                        <a:rPr b="0" lang="en-US" sz="1000" spc="4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- </a:t>
                      </a: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공모글선택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lvl="1" marL="432000" indent="-21600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함초롬돋움"/>
                        <a:buAutoNum type="arabicPeriod" startAt="2"/>
                        <a:tabLst>
                          <a:tab algn="l" pos="0"/>
                        </a:tabLst>
                      </a:pP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공모번호 선택 – 해당 공모전 상세보기 이동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lvl="1" marL="432000" indent="-21600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함초롬돋움"/>
                        <a:buAutoNum type="arabicPeriod" startAt="3"/>
                        <a:tabLst>
                          <a:tab algn="l" pos="0"/>
                        </a:tabLst>
                      </a:pP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체크박스 선택된 공모전 취소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4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4-1. </a:t>
                      </a: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마감일에 따라 진행중</a:t>
                      </a:r>
                      <a:r>
                        <a:rPr b="0" lang="en-US" sz="1000" spc="4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/</a:t>
                      </a: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마감 표시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4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4-2. </a:t>
                      </a: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임시저장과 등록에 따라 임시저장 표시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4" strike="noStrike">
                          <a:solidFill>
                            <a:srgbClr val="2f5597"/>
                          </a:solidFill>
                          <a:latin typeface="맑은 고딕"/>
                          <a:ea typeface="굴림"/>
                        </a:rPr>
                        <a:t>*</a:t>
                      </a:r>
                      <a:r>
                        <a:rPr b="0" lang="ko-KR" sz="1000" spc="4" strike="noStrike">
                          <a:solidFill>
                            <a:srgbClr val="2f5597"/>
                          </a:solidFill>
                          <a:latin typeface="맑은 고딕"/>
                          <a:ea typeface="굴림"/>
                        </a:rPr>
                        <a:t>특이사항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lvl="1" marL="432000" indent="-216000">
                        <a:lnSpc>
                          <a:spcPct val="100000"/>
                        </a:lnSpc>
                        <a:buClr>
                          <a:srgbClr val="2f5597"/>
                        </a:buClr>
                        <a:buFont typeface="함초롬돋움"/>
                        <a:buAutoNum type="arabicPeriod"/>
                        <a:tabLst>
                          <a:tab algn="l" pos="0"/>
                        </a:tabLst>
                      </a:pPr>
                      <a:r>
                        <a:rPr b="0" lang="ko-KR" sz="1000" spc="4" strike="noStrike">
                          <a:solidFill>
                            <a:srgbClr val="2f5597"/>
                          </a:solidFill>
                          <a:latin typeface="맑은 고딕"/>
                          <a:ea typeface="굴림"/>
                        </a:rPr>
                        <a:t>공모전삭제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4" strike="noStrike">
                          <a:solidFill>
                            <a:srgbClr val="2f5597"/>
                          </a:solidFill>
                          <a:latin typeface="맑은 고딕"/>
                          <a:ea typeface="굴림"/>
                        </a:rPr>
                        <a:t>    </a:t>
                      </a:r>
                      <a:r>
                        <a:rPr b="0" lang="en-US" sz="1000" spc="4" strike="noStrike">
                          <a:solidFill>
                            <a:srgbClr val="2f5597"/>
                          </a:solidFill>
                          <a:latin typeface="맑은 고딕"/>
                          <a:ea typeface="굴림"/>
                        </a:rPr>
                        <a:t>- </a:t>
                      </a:r>
                      <a:r>
                        <a:rPr b="0" lang="ko-KR" sz="1000" spc="4" strike="noStrike">
                          <a:solidFill>
                            <a:srgbClr val="2f5597"/>
                          </a:solidFill>
                          <a:latin typeface="맑은 고딕"/>
                          <a:ea typeface="굴림"/>
                        </a:rPr>
                        <a:t>지원자가 없는 공모전만 조회 후 처리가능</a:t>
                      </a:r>
                      <a:r>
                        <a:rPr b="0" lang="en-US" sz="1000" spc="4" strike="noStrike">
                          <a:solidFill>
                            <a:srgbClr val="2f5597"/>
                          </a:solidFill>
                          <a:latin typeface="맑은 고딕"/>
                          <a:ea typeface="굴림"/>
                        </a:rPr>
                        <a:t>.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4" strike="noStrike">
                          <a:solidFill>
                            <a:srgbClr val="2f5597"/>
                          </a:solidFill>
                          <a:latin typeface="맑은 고딕"/>
                          <a:ea typeface="굴림"/>
                        </a:rPr>
                        <a:t>    </a:t>
                      </a:r>
                      <a:r>
                        <a:rPr b="0" lang="en-US" sz="1000" spc="4" strike="noStrike">
                          <a:solidFill>
                            <a:srgbClr val="2f5597"/>
                          </a:solidFill>
                          <a:latin typeface="맑은 고딕"/>
                          <a:ea typeface="굴림"/>
                        </a:rPr>
                        <a:t>- </a:t>
                      </a:r>
                      <a:r>
                        <a:rPr b="0" lang="ko-KR" sz="1000" spc="4" strike="noStrike">
                          <a:solidFill>
                            <a:srgbClr val="2f5597"/>
                          </a:solidFill>
                          <a:latin typeface="맑은 고딕"/>
                          <a:ea typeface="굴림"/>
                        </a:rPr>
                        <a:t>관리자가 확인 후 상금과 등록비 환불예정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12240">
                      <a:solidFill>
                        <a:srgbClr val="ffffff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</a:tbl>
          </a:graphicData>
        </a:graphic>
      </p:graphicFrame>
      <p:grpSp>
        <p:nvGrpSpPr>
          <p:cNvPr id="918" name="그룹 2"/>
          <p:cNvGrpSpPr/>
          <p:nvPr/>
        </p:nvGrpSpPr>
        <p:grpSpPr>
          <a:xfrm>
            <a:off x="1124640" y="1335240"/>
            <a:ext cx="6378840" cy="3413160"/>
            <a:chOff x="1124640" y="1335240"/>
            <a:chExt cx="6378840" cy="3413160"/>
          </a:xfrm>
        </p:grpSpPr>
        <p:pic>
          <p:nvPicPr>
            <p:cNvPr id="919" name="그림 3" descr=""/>
            <p:cNvPicPr/>
            <p:nvPr/>
          </p:nvPicPr>
          <p:blipFill>
            <a:blip r:embed="rId1"/>
            <a:stretch/>
          </p:blipFill>
          <p:spPr>
            <a:xfrm>
              <a:off x="1124640" y="1335240"/>
              <a:ext cx="6378840" cy="3413160"/>
            </a:xfrm>
            <a:prstGeom prst="rect">
              <a:avLst/>
            </a:prstGeom>
            <a:ln w="25400">
              <a:noFill/>
            </a:ln>
          </p:spPr>
        </p:pic>
        <p:sp>
          <p:nvSpPr>
            <p:cNvPr id="920" name="직사각형 4"/>
            <p:cNvSpPr/>
            <p:nvPr/>
          </p:nvSpPr>
          <p:spPr>
            <a:xfrm>
              <a:off x="1319400" y="2231280"/>
              <a:ext cx="188280" cy="185040"/>
            </a:xfrm>
            <a:prstGeom prst="rect">
              <a:avLst/>
            </a:prstGeom>
            <a:solidFill>
              <a:srgbClr val="c55a11"/>
            </a:solidFill>
            <a:ln w="254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000" spc="-1" strike="noStrike">
                  <a:solidFill>
                    <a:srgbClr val="ffffff"/>
                  </a:solidFill>
                  <a:latin typeface="Arial"/>
                  <a:ea typeface="바탕"/>
                </a:rPr>
                <a:t>1</a:t>
              </a:r>
              <a:endParaRPr b="0" lang="en-US" sz="1000" spc="-1" strike="noStrike">
                <a:solidFill>
                  <a:srgbClr val="000000"/>
                </a:solidFill>
                <a:latin typeface="맑은 고딕"/>
              </a:endParaRPr>
            </a:p>
          </p:txBody>
        </p:sp>
        <p:sp>
          <p:nvSpPr>
            <p:cNvPr id="921" name="직사각형 5"/>
            <p:cNvSpPr/>
            <p:nvPr/>
          </p:nvSpPr>
          <p:spPr>
            <a:xfrm>
              <a:off x="2290320" y="2583720"/>
              <a:ext cx="188280" cy="183240"/>
            </a:xfrm>
            <a:prstGeom prst="rect">
              <a:avLst/>
            </a:prstGeom>
            <a:solidFill>
              <a:srgbClr val="c55a11"/>
            </a:solidFill>
            <a:ln w="254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000" spc="-1" strike="noStrike">
                  <a:solidFill>
                    <a:srgbClr val="ffffff"/>
                  </a:solidFill>
                  <a:latin typeface="Arial"/>
                  <a:ea typeface="바탕"/>
                </a:rPr>
                <a:t>2</a:t>
              </a:r>
              <a:endParaRPr b="0" lang="en-US" sz="1000" spc="-1" strike="noStrike">
                <a:solidFill>
                  <a:srgbClr val="000000"/>
                </a:solidFill>
                <a:latin typeface="맑은 고딕"/>
              </a:endParaRPr>
            </a:p>
          </p:txBody>
        </p:sp>
        <p:sp>
          <p:nvSpPr>
            <p:cNvPr id="922" name="직사각형 6"/>
            <p:cNvSpPr/>
            <p:nvPr/>
          </p:nvSpPr>
          <p:spPr>
            <a:xfrm>
              <a:off x="6872040" y="2518920"/>
              <a:ext cx="188280" cy="185040"/>
            </a:xfrm>
            <a:prstGeom prst="rect">
              <a:avLst/>
            </a:prstGeom>
            <a:solidFill>
              <a:srgbClr val="c55a11"/>
            </a:solidFill>
            <a:ln w="254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000" spc="-1" strike="noStrike">
                  <a:solidFill>
                    <a:srgbClr val="ffffff"/>
                  </a:solidFill>
                  <a:latin typeface="Arial"/>
                  <a:ea typeface="바탕"/>
                </a:rPr>
                <a:t>4</a:t>
              </a:r>
              <a:endParaRPr b="0" lang="en-US" sz="1000" spc="-1" strike="noStrike">
                <a:solidFill>
                  <a:srgbClr val="000000"/>
                </a:solidFill>
                <a:latin typeface="맑은 고딕"/>
              </a:endParaRPr>
            </a:p>
          </p:txBody>
        </p:sp>
        <p:pic>
          <p:nvPicPr>
            <p:cNvPr id="923" name="그림 7" descr=""/>
            <p:cNvPicPr/>
            <p:nvPr/>
          </p:nvPicPr>
          <p:blipFill>
            <a:blip r:embed="rId2"/>
            <a:stretch/>
          </p:blipFill>
          <p:spPr>
            <a:xfrm>
              <a:off x="6378480" y="1729800"/>
              <a:ext cx="988200" cy="407160"/>
            </a:xfrm>
            <a:prstGeom prst="rect">
              <a:avLst/>
            </a:prstGeom>
            <a:ln w="25400">
              <a:noFill/>
            </a:ln>
          </p:spPr>
        </p:pic>
        <p:sp>
          <p:nvSpPr>
            <p:cNvPr id="924" name="직사각형 8"/>
            <p:cNvSpPr/>
            <p:nvPr/>
          </p:nvSpPr>
          <p:spPr>
            <a:xfrm>
              <a:off x="6257160" y="1878840"/>
              <a:ext cx="188280" cy="183240"/>
            </a:xfrm>
            <a:prstGeom prst="rect">
              <a:avLst/>
            </a:prstGeom>
            <a:solidFill>
              <a:srgbClr val="c55a11"/>
            </a:solidFill>
            <a:ln w="254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000" spc="-1" strike="noStrike">
                  <a:solidFill>
                    <a:srgbClr val="ffffff"/>
                  </a:solidFill>
                  <a:latin typeface="Arial"/>
                  <a:ea typeface="바탕"/>
                </a:rPr>
                <a:t>3</a:t>
              </a:r>
              <a:endParaRPr b="0" lang="en-US" sz="1000" spc="-1" strike="noStrike">
                <a:solidFill>
                  <a:srgbClr val="000000"/>
                </a:solidFill>
                <a:latin typeface="맑은 고딕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5" name="표 4"/>
          <p:cNvGraphicFramePr/>
          <p:nvPr/>
        </p:nvGraphicFramePr>
        <p:xfrm>
          <a:off x="90720" y="88920"/>
          <a:ext cx="11993760" cy="6775560"/>
        </p:xfrm>
        <a:graphic>
          <a:graphicData uri="http://schemas.openxmlformats.org/drawingml/2006/table">
            <a:tbl>
              <a:tblPr/>
              <a:tblGrid>
                <a:gridCol w="816480"/>
                <a:gridCol w="3330360"/>
                <a:gridCol w="747720"/>
                <a:gridCol w="3657600"/>
                <a:gridCol w="852480"/>
                <a:gridCol w="1173240"/>
                <a:gridCol w="673560"/>
                <a:gridCol w="742680"/>
              </a:tblGrid>
              <a:tr h="255600">
                <a:tc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화면 </a:t>
                      </a:r>
                      <a:r>
                        <a:rPr b="1" lang="en-US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ID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n-US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SAH-024-408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화면 명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공모전 페이지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요구사항</a:t>
                      </a:r>
                      <a:r>
                        <a:rPr b="1" lang="en-US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ID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 gridSpan="3"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n-US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URQ024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  <a:tr h="397440">
                <a:tc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개요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 gridSpan="3"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공모전 수정페이지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사용자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일반</a:t>
                      </a:r>
                      <a:r>
                        <a:rPr b="0" lang="en-US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/</a:t>
                      </a: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업체회원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(</a:t>
                      </a: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공모전작성자</a:t>
                      </a:r>
                      <a:r>
                        <a:rPr b="0" lang="en-US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)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개발자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배수빈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122520">
                <a:tc gridSpan="4">
                  <a:txBody>
                    <a:bodyPr lIns="90720" rIns="9072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6480">
                      <a:solidFill>
                        <a:srgbClr val="000000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gridSpan="4"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*</a:t>
                      </a: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화면설명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1. </a:t>
                      </a: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분류</a:t>
                      </a:r>
                      <a:r>
                        <a:rPr b="0" lang="en-US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(</a:t>
                      </a: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수정불가</a:t>
                      </a:r>
                      <a:r>
                        <a:rPr b="0" lang="en-US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)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3. </a:t>
                      </a: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공모번호</a:t>
                      </a:r>
                      <a:r>
                        <a:rPr b="0" lang="en-US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(</a:t>
                      </a: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수정불가</a:t>
                      </a:r>
                      <a:r>
                        <a:rPr b="0" lang="en-US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)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4. </a:t>
                      </a: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회원</a:t>
                      </a:r>
                      <a:r>
                        <a:rPr b="0" lang="en-US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ID(</a:t>
                      </a: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수정불가</a:t>
                      </a:r>
                      <a:r>
                        <a:rPr b="0" lang="en-US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)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5. </a:t>
                      </a: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제목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6. </a:t>
                      </a: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내용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7. </a:t>
                      </a: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첨부파일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8. </a:t>
                      </a: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상금</a:t>
                      </a:r>
                      <a:r>
                        <a:rPr b="0" lang="en-US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(</a:t>
                      </a: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수정불가</a:t>
                      </a:r>
                      <a:r>
                        <a:rPr b="0" lang="en-US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) 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9. </a:t>
                      </a: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수정버튼 </a:t>
                      </a:r>
                      <a:r>
                        <a:rPr b="0" lang="en-US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: DB</a:t>
                      </a: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업데이트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10. </a:t>
                      </a: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취소 </a:t>
                      </a:r>
                      <a:r>
                        <a:rPr b="0" lang="en-US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:  </a:t>
                      </a: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상세페이지이동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4" strike="noStrike">
                          <a:solidFill>
                            <a:srgbClr val="2f5597"/>
                          </a:solidFill>
                          <a:latin typeface="Arial"/>
                          <a:ea typeface="바탕"/>
                        </a:rPr>
                        <a:t>*</a:t>
                      </a:r>
                      <a:r>
                        <a:rPr b="0" lang="ko-KR" sz="1000" spc="4" strike="noStrike">
                          <a:solidFill>
                            <a:srgbClr val="2f5597"/>
                          </a:solidFill>
                          <a:latin typeface="Arial"/>
                          <a:ea typeface="바탕"/>
                        </a:rPr>
                        <a:t>특이사항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4" strike="noStrike">
                          <a:solidFill>
                            <a:srgbClr val="2f5597"/>
                          </a:solidFill>
                          <a:latin typeface="Arial"/>
                          <a:ea typeface="바탕"/>
                        </a:rPr>
                        <a:t>1. </a:t>
                      </a:r>
                      <a:r>
                        <a:rPr b="0" lang="ko-KR" sz="1000" spc="4" strike="noStrike">
                          <a:solidFill>
                            <a:srgbClr val="2f5597"/>
                          </a:solidFill>
                          <a:latin typeface="Arial"/>
                          <a:ea typeface="바탕"/>
                        </a:rPr>
                        <a:t>등록</a:t>
                      </a:r>
                      <a:r>
                        <a:rPr b="0" lang="en-US" sz="1000" spc="4" strike="noStrike">
                          <a:solidFill>
                            <a:srgbClr val="2f5597"/>
                          </a:solidFill>
                          <a:latin typeface="Arial"/>
                          <a:ea typeface="바탕"/>
                        </a:rPr>
                        <a:t>/</a:t>
                      </a:r>
                      <a:r>
                        <a:rPr b="0" lang="ko-KR" sz="1000" spc="4" strike="noStrike">
                          <a:solidFill>
                            <a:srgbClr val="2f5597"/>
                          </a:solidFill>
                          <a:latin typeface="Arial"/>
                          <a:ea typeface="바탕"/>
                        </a:rPr>
                        <a:t>취소 컨펌창으로 사용자 여부 재확인 진행</a:t>
                      </a:r>
                      <a:r>
                        <a:rPr b="0" lang="en-US" sz="1000" spc="4" strike="noStrike">
                          <a:solidFill>
                            <a:srgbClr val="2f5597"/>
                          </a:solidFill>
                          <a:latin typeface="Arial"/>
                          <a:ea typeface="바탕"/>
                        </a:rPr>
                        <a:t>.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4" strike="noStrike">
                          <a:solidFill>
                            <a:srgbClr val="2f5597"/>
                          </a:solidFill>
                          <a:latin typeface="Arial"/>
                          <a:ea typeface="바탕"/>
                        </a:rPr>
                        <a:t>2. </a:t>
                      </a:r>
                      <a:r>
                        <a:rPr b="0" lang="ko-KR" sz="1000" spc="4" strike="noStrike">
                          <a:solidFill>
                            <a:srgbClr val="2f5597"/>
                          </a:solidFill>
                          <a:latin typeface="Arial"/>
                          <a:ea typeface="바탕"/>
                        </a:rPr>
                        <a:t>공모전에 영향을 끼치는 정보는 수정하지 못한다</a:t>
                      </a:r>
                      <a:r>
                        <a:rPr b="0" lang="en-US" sz="1000" spc="4" strike="noStrike">
                          <a:solidFill>
                            <a:srgbClr val="2f5597"/>
                          </a:solidFill>
                          <a:latin typeface="Arial"/>
                          <a:ea typeface="바탕"/>
                        </a:rPr>
                        <a:t>.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4" strike="noStrike">
                          <a:solidFill>
                            <a:srgbClr val="2f5597"/>
                          </a:solidFill>
                          <a:latin typeface="Arial"/>
                          <a:ea typeface="바탕"/>
                        </a:rPr>
                        <a:t>3. </a:t>
                      </a:r>
                      <a:r>
                        <a:rPr b="0" lang="ko-KR" sz="1000" spc="4" strike="noStrike">
                          <a:solidFill>
                            <a:srgbClr val="2f5597"/>
                          </a:solidFill>
                          <a:latin typeface="Arial"/>
                          <a:ea typeface="바탕"/>
                        </a:rPr>
                        <a:t>수정 시 접수한 디자이너</a:t>
                      </a:r>
                      <a:r>
                        <a:rPr b="0" lang="en-US" sz="1000" spc="4" strike="noStrike">
                          <a:solidFill>
                            <a:srgbClr val="2f5597"/>
                          </a:solidFill>
                          <a:latin typeface="Arial"/>
                          <a:ea typeface="바탕"/>
                        </a:rPr>
                        <a:t>/</a:t>
                      </a:r>
                      <a:r>
                        <a:rPr b="0" lang="ko-KR" sz="1000" spc="4" strike="noStrike">
                          <a:solidFill>
                            <a:srgbClr val="2f5597"/>
                          </a:solidFill>
                          <a:latin typeface="Arial"/>
                          <a:ea typeface="바탕"/>
                        </a:rPr>
                        <a:t>좋아요 회원에게 알림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12240">
                      <a:solidFill>
                        <a:srgbClr val="ffffff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</a:tbl>
          </a:graphicData>
        </a:graphic>
      </p:graphicFrame>
      <p:pic>
        <p:nvPicPr>
          <p:cNvPr id="926" name="그림 15" descr=""/>
          <p:cNvPicPr/>
          <p:nvPr/>
        </p:nvPicPr>
        <p:blipFill>
          <a:blip r:embed="rId1"/>
          <a:stretch/>
        </p:blipFill>
        <p:spPr>
          <a:xfrm>
            <a:off x="1346760" y="817920"/>
            <a:ext cx="5985000" cy="5524200"/>
          </a:xfrm>
          <a:prstGeom prst="rect">
            <a:avLst/>
          </a:prstGeom>
          <a:ln w="25400">
            <a:noFill/>
          </a:ln>
        </p:spPr>
      </p:pic>
      <p:sp>
        <p:nvSpPr>
          <p:cNvPr id="927" name="직사각형 39"/>
          <p:cNvSpPr/>
          <p:nvPr/>
        </p:nvSpPr>
        <p:spPr>
          <a:xfrm>
            <a:off x="1920240" y="1354320"/>
            <a:ext cx="188280" cy="185040"/>
          </a:xfrm>
          <a:prstGeom prst="rect">
            <a:avLst/>
          </a:prstGeom>
          <a:solidFill>
            <a:srgbClr val="c55a11"/>
          </a:solidFill>
          <a:ln w="254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000" spc="-1" strike="noStrike">
                <a:solidFill>
                  <a:srgbClr val="ffffff"/>
                </a:solidFill>
                <a:latin typeface="Arial"/>
                <a:ea typeface="바탕"/>
              </a:rPr>
              <a:t>1</a:t>
            </a:r>
            <a:endParaRPr b="0" lang="en-US" sz="10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928" name="직사각형 40"/>
          <p:cNvSpPr/>
          <p:nvPr/>
        </p:nvSpPr>
        <p:spPr>
          <a:xfrm>
            <a:off x="1920240" y="1583640"/>
            <a:ext cx="188280" cy="185040"/>
          </a:xfrm>
          <a:prstGeom prst="rect">
            <a:avLst/>
          </a:prstGeom>
          <a:solidFill>
            <a:srgbClr val="c55a11"/>
          </a:solidFill>
          <a:ln w="254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000" spc="-1" strike="noStrike">
                <a:solidFill>
                  <a:srgbClr val="ffffff"/>
                </a:solidFill>
                <a:latin typeface="Arial"/>
                <a:ea typeface="바탕"/>
              </a:rPr>
              <a:t>2</a:t>
            </a:r>
            <a:endParaRPr b="0" lang="en-US" sz="10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929" name="직사각형 42"/>
          <p:cNvSpPr/>
          <p:nvPr/>
        </p:nvSpPr>
        <p:spPr>
          <a:xfrm>
            <a:off x="1920240" y="1812240"/>
            <a:ext cx="188280" cy="185040"/>
          </a:xfrm>
          <a:prstGeom prst="rect">
            <a:avLst/>
          </a:prstGeom>
          <a:solidFill>
            <a:srgbClr val="c55a11"/>
          </a:solidFill>
          <a:ln w="254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000" spc="-1" strike="noStrike">
                <a:solidFill>
                  <a:srgbClr val="ffffff"/>
                </a:solidFill>
                <a:latin typeface="Arial"/>
                <a:ea typeface="바탕"/>
              </a:rPr>
              <a:t>3</a:t>
            </a:r>
            <a:endParaRPr b="0" lang="en-US" sz="10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930" name="직사각형 43"/>
          <p:cNvSpPr/>
          <p:nvPr/>
        </p:nvSpPr>
        <p:spPr>
          <a:xfrm>
            <a:off x="1920240" y="2101320"/>
            <a:ext cx="188280" cy="185040"/>
          </a:xfrm>
          <a:prstGeom prst="rect">
            <a:avLst/>
          </a:prstGeom>
          <a:solidFill>
            <a:srgbClr val="c55a11"/>
          </a:solidFill>
          <a:ln w="254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000" spc="-1" strike="noStrike">
                <a:solidFill>
                  <a:srgbClr val="ffffff"/>
                </a:solidFill>
                <a:latin typeface="Arial"/>
                <a:ea typeface="바탕"/>
              </a:rPr>
              <a:t>4</a:t>
            </a:r>
            <a:endParaRPr b="0" lang="en-US" sz="10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931" name="직사각형 44"/>
          <p:cNvSpPr/>
          <p:nvPr/>
        </p:nvSpPr>
        <p:spPr>
          <a:xfrm>
            <a:off x="1920240" y="2314080"/>
            <a:ext cx="188280" cy="185040"/>
          </a:xfrm>
          <a:prstGeom prst="rect">
            <a:avLst/>
          </a:prstGeom>
          <a:solidFill>
            <a:srgbClr val="c55a11"/>
          </a:solidFill>
          <a:ln w="254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000" spc="-1" strike="noStrike">
                <a:solidFill>
                  <a:srgbClr val="ffffff"/>
                </a:solidFill>
                <a:latin typeface="Arial"/>
                <a:ea typeface="바탕"/>
              </a:rPr>
              <a:t>5</a:t>
            </a:r>
            <a:endParaRPr b="0" lang="en-US" sz="10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932" name="직사각형 45"/>
          <p:cNvSpPr/>
          <p:nvPr/>
        </p:nvSpPr>
        <p:spPr>
          <a:xfrm>
            <a:off x="1920240" y="3488040"/>
            <a:ext cx="188280" cy="185040"/>
          </a:xfrm>
          <a:prstGeom prst="rect">
            <a:avLst/>
          </a:prstGeom>
          <a:solidFill>
            <a:srgbClr val="c55a11"/>
          </a:solidFill>
          <a:ln w="254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000" spc="-1" strike="noStrike">
                <a:solidFill>
                  <a:srgbClr val="ffffff"/>
                </a:solidFill>
                <a:latin typeface="Arial"/>
                <a:ea typeface="바탕"/>
              </a:rPr>
              <a:t>6</a:t>
            </a:r>
            <a:endParaRPr b="0" lang="en-US" sz="10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933" name="직사각형 46"/>
          <p:cNvSpPr/>
          <p:nvPr/>
        </p:nvSpPr>
        <p:spPr>
          <a:xfrm>
            <a:off x="1920240" y="4430880"/>
            <a:ext cx="188280" cy="185040"/>
          </a:xfrm>
          <a:prstGeom prst="rect">
            <a:avLst/>
          </a:prstGeom>
          <a:solidFill>
            <a:srgbClr val="c55a11"/>
          </a:solidFill>
          <a:ln w="254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000" spc="-1" strike="noStrike">
                <a:solidFill>
                  <a:srgbClr val="ffffff"/>
                </a:solidFill>
                <a:latin typeface="Arial"/>
                <a:ea typeface="바탕"/>
              </a:rPr>
              <a:t>7</a:t>
            </a:r>
            <a:endParaRPr b="0" lang="en-US" sz="10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934" name="직사각형 47"/>
          <p:cNvSpPr/>
          <p:nvPr/>
        </p:nvSpPr>
        <p:spPr>
          <a:xfrm>
            <a:off x="1920240" y="5220360"/>
            <a:ext cx="188280" cy="185040"/>
          </a:xfrm>
          <a:prstGeom prst="rect">
            <a:avLst/>
          </a:prstGeom>
          <a:solidFill>
            <a:srgbClr val="c55a11"/>
          </a:solidFill>
          <a:ln w="254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000" spc="-1" strike="noStrike">
                <a:solidFill>
                  <a:srgbClr val="ffffff"/>
                </a:solidFill>
                <a:latin typeface="Arial"/>
                <a:ea typeface="바탕"/>
              </a:rPr>
              <a:t>8</a:t>
            </a:r>
            <a:endParaRPr b="0" lang="en-US" sz="10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935" name="직사각형 48"/>
          <p:cNvSpPr/>
          <p:nvPr/>
        </p:nvSpPr>
        <p:spPr>
          <a:xfrm>
            <a:off x="3130560" y="6038280"/>
            <a:ext cx="197640" cy="176760"/>
          </a:xfrm>
          <a:prstGeom prst="rect">
            <a:avLst/>
          </a:prstGeom>
          <a:solidFill>
            <a:srgbClr val="c55a11"/>
          </a:solidFill>
          <a:ln w="254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77120" bIns="17712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000" spc="-1" strike="noStrike">
                <a:solidFill>
                  <a:srgbClr val="ffffff"/>
                </a:solidFill>
                <a:latin typeface="Arial"/>
                <a:ea typeface="바탕"/>
              </a:rPr>
              <a:t>9</a:t>
            </a:r>
            <a:endParaRPr b="0" lang="en-US" sz="10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936" name="직사각형 49"/>
          <p:cNvSpPr/>
          <p:nvPr/>
        </p:nvSpPr>
        <p:spPr>
          <a:xfrm>
            <a:off x="4081680" y="6030720"/>
            <a:ext cx="324720" cy="176760"/>
          </a:xfrm>
          <a:prstGeom prst="rect">
            <a:avLst/>
          </a:prstGeom>
          <a:solidFill>
            <a:srgbClr val="c55a11"/>
          </a:solidFill>
          <a:ln w="254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77120" bIns="17712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000" spc="-1" strike="noStrike">
                <a:solidFill>
                  <a:srgbClr val="ffffff"/>
                </a:solidFill>
                <a:latin typeface="Arial"/>
                <a:ea typeface="바탕"/>
              </a:rPr>
              <a:t>10</a:t>
            </a:r>
            <a:endParaRPr b="0" lang="en-US" sz="1000" spc="-1" strike="noStrike">
              <a:solidFill>
                <a:srgbClr val="000000"/>
              </a:solidFill>
              <a:latin typeface="맑은 고딕"/>
            </a:endParaRPr>
          </a:p>
        </p:txBody>
      </p:sp>
      <p:pic>
        <p:nvPicPr>
          <p:cNvPr id="937" name="그림 16" descr=""/>
          <p:cNvPicPr/>
          <p:nvPr/>
        </p:nvPicPr>
        <p:blipFill>
          <a:blip r:embed="rId2"/>
          <a:srcRect l="2889" t="13820" r="0" b="0"/>
          <a:stretch/>
        </p:blipFill>
        <p:spPr>
          <a:xfrm>
            <a:off x="2172960" y="1354320"/>
            <a:ext cx="3389760" cy="219960"/>
          </a:xfrm>
          <a:prstGeom prst="rect">
            <a:avLst/>
          </a:prstGeom>
          <a:ln w="254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38" name="표 1"/>
          <p:cNvGraphicFramePr/>
          <p:nvPr/>
        </p:nvGraphicFramePr>
        <p:xfrm>
          <a:off x="90720" y="88920"/>
          <a:ext cx="11993760" cy="6775560"/>
        </p:xfrm>
        <a:graphic>
          <a:graphicData uri="http://schemas.openxmlformats.org/drawingml/2006/table">
            <a:tbl>
              <a:tblPr/>
              <a:tblGrid>
                <a:gridCol w="816480"/>
                <a:gridCol w="3330360"/>
                <a:gridCol w="747720"/>
                <a:gridCol w="3657600"/>
                <a:gridCol w="852480"/>
                <a:gridCol w="1173240"/>
                <a:gridCol w="673560"/>
                <a:gridCol w="742680"/>
              </a:tblGrid>
              <a:tr h="255600">
                <a:tc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화면 </a:t>
                      </a:r>
                      <a:r>
                        <a:rPr b="1" lang="en-US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ID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n-US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SAH-025-409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화면 명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공모전</a:t>
                      </a:r>
                      <a:r>
                        <a:rPr b="1" lang="en-US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/</a:t>
                      </a:r>
                      <a:r>
                        <a:rPr b="1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마이페이지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요구사항</a:t>
                      </a:r>
                      <a:r>
                        <a:rPr b="1" lang="en-US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ID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 gridSpan="3"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n-US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URQ025,URQ038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  <a:tr h="397440">
                <a:tc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개요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 gridSpan="3"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공모전 응모관리 페이지</a:t>
                      </a:r>
                      <a:r>
                        <a:rPr b="0" lang="en-US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/</a:t>
                      </a: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마이페이지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사용자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일반회원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(</a:t>
                      </a: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디자이너</a:t>
                      </a:r>
                      <a:r>
                        <a:rPr b="0" lang="en-US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)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개발자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배수빈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122520">
                <a:tc gridSpan="4">
                  <a:txBody>
                    <a:bodyPr lIns="90720" rIns="9072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6480">
                      <a:solidFill>
                        <a:srgbClr val="000000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gridSpan="4"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4" strike="noStrike">
                          <a:solidFill>
                            <a:srgbClr val="2f5597"/>
                          </a:solidFill>
                          <a:latin typeface="Arial"/>
                          <a:ea typeface="바탕"/>
                        </a:rPr>
                        <a:t>*</a:t>
                      </a:r>
                      <a:r>
                        <a:rPr b="0" lang="ko-KR" sz="1000" spc="4" strike="noStrike">
                          <a:solidFill>
                            <a:srgbClr val="2f5597"/>
                          </a:solidFill>
                          <a:latin typeface="Arial"/>
                          <a:ea typeface="바탕"/>
                        </a:rPr>
                        <a:t>화면설명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lvl="1" marL="432000" indent="-21600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함초롬돋움"/>
                        <a:buAutoNum type="arabicPeriod"/>
                        <a:tabLst>
                          <a:tab algn="l" pos="0"/>
                        </a:tabLst>
                      </a:pP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체크박스 – 디자인정보 선택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lvl="1" marL="432000" indent="-21600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함초롬돋움"/>
                        <a:buAutoNum type="arabicPeriod" startAt="2"/>
                        <a:tabLst>
                          <a:tab algn="l" pos="0"/>
                        </a:tabLst>
                      </a:pP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디자인번호 선택 – 해당 디자인 상세보기 이동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lvl="1" marL="432000" indent="-21600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함초롬돋움"/>
                        <a:buAutoNum type="arabicPeriod" startAt="3"/>
                        <a:tabLst>
                          <a:tab algn="l" pos="0"/>
                        </a:tabLst>
                      </a:pP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체크박스 선택된 응모내역 취소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4. </a:t>
                      </a: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마감일에 따라 진행중</a:t>
                      </a:r>
                      <a:r>
                        <a:rPr b="0" lang="en-US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/</a:t>
                      </a: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마감 표시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4" strike="noStrike">
                          <a:solidFill>
                            <a:srgbClr val="2f5597"/>
                          </a:solidFill>
                          <a:latin typeface="Arial"/>
                          <a:ea typeface="바탕"/>
                        </a:rPr>
                        <a:t>*</a:t>
                      </a:r>
                      <a:r>
                        <a:rPr b="0" lang="ko-KR" sz="1000" spc="4" strike="noStrike">
                          <a:solidFill>
                            <a:srgbClr val="2f5597"/>
                          </a:solidFill>
                          <a:latin typeface="Arial"/>
                          <a:ea typeface="바탕"/>
                        </a:rPr>
                        <a:t>특이사항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lvl="1" marL="432000" indent="-216000">
                        <a:lnSpc>
                          <a:spcPct val="100000"/>
                        </a:lnSpc>
                        <a:buClr>
                          <a:srgbClr val="2f5597"/>
                        </a:buClr>
                        <a:buFont typeface="함초롬돋움"/>
                        <a:buAutoNum type="arabicPeriod"/>
                        <a:tabLst>
                          <a:tab algn="l" pos="0"/>
                        </a:tabLst>
                      </a:pPr>
                      <a:r>
                        <a:rPr b="0" lang="ko-KR" sz="1000" spc="4" strike="noStrike">
                          <a:solidFill>
                            <a:srgbClr val="2f5597"/>
                          </a:solidFill>
                          <a:latin typeface="Arial"/>
                          <a:ea typeface="바탕"/>
                        </a:rPr>
                        <a:t>응모한 디자인 취소 – 마감된 경우 불가능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lvl="1" marL="432000" indent="-216000">
                        <a:lnSpc>
                          <a:spcPct val="100000"/>
                        </a:lnSpc>
                        <a:buClr>
                          <a:srgbClr val="2f5597"/>
                        </a:buClr>
                        <a:buFont typeface="함초롬돋움"/>
                        <a:buAutoNum type="arabicPeriod" startAt="2"/>
                        <a:tabLst>
                          <a:tab algn="l" pos="0"/>
                        </a:tabLst>
                      </a:pPr>
                      <a:r>
                        <a:rPr b="0" lang="ko-KR" sz="1000" spc="4" strike="noStrike">
                          <a:solidFill>
                            <a:srgbClr val="2f5597"/>
                          </a:solidFill>
                          <a:latin typeface="Arial"/>
                          <a:ea typeface="바탕"/>
                        </a:rPr>
                        <a:t>응모한 디자인 수정 – 불가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lvl="1" marL="432000" indent="-216000">
                        <a:lnSpc>
                          <a:spcPct val="100000"/>
                        </a:lnSpc>
                        <a:buClr>
                          <a:srgbClr val="2f5597"/>
                        </a:buClr>
                        <a:buFont typeface="함초롬돋움"/>
                        <a:buAutoNum type="arabicPeriod" startAt="3"/>
                        <a:tabLst>
                          <a:tab algn="l" pos="0"/>
                        </a:tabLst>
                      </a:pPr>
                      <a:r>
                        <a:rPr b="0" lang="ko-KR" sz="1000" spc="4" strike="noStrike">
                          <a:solidFill>
                            <a:srgbClr val="2f5597"/>
                          </a:solidFill>
                          <a:latin typeface="Arial"/>
                          <a:ea typeface="바탕"/>
                        </a:rPr>
                        <a:t>응모한 디자인 재 지원 가능</a:t>
                      </a:r>
                      <a:r>
                        <a:rPr b="0" lang="en-US" sz="1000" spc="4" strike="noStrike">
                          <a:solidFill>
                            <a:srgbClr val="2f5597"/>
                          </a:solidFill>
                          <a:latin typeface="Arial"/>
                          <a:ea typeface="바탕"/>
                        </a:rPr>
                        <a:t>(</a:t>
                      </a:r>
                      <a:r>
                        <a:rPr b="0" lang="ko-KR" sz="1000" spc="4" strike="noStrike">
                          <a:solidFill>
                            <a:srgbClr val="2f5597"/>
                          </a:solidFill>
                          <a:latin typeface="Arial"/>
                          <a:ea typeface="바탕"/>
                        </a:rPr>
                        <a:t>공모전 상세보기</a:t>
                      </a:r>
                      <a:r>
                        <a:rPr b="0" lang="en-US" sz="1000" spc="4" strike="noStrike">
                          <a:solidFill>
                            <a:srgbClr val="2f5597"/>
                          </a:solidFill>
                          <a:latin typeface="Arial"/>
                          <a:ea typeface="바탕"/>
                        </a:rPr>
                        <a:t>)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lvl="1" marL="432000" indent="-216000">
                        <a:lnSpc>
                          <a:spcPct val="100000"/>
                        </a:lnSpc>
                        <a:buClr>
                          <a:srgbClr val="2f5597"/>
                        </a:buClr>
                        <a:buFont typeface="함초롬돋움"/>
                        <a:buAutoNum type="arabicPeriod" startAt="4"/>
                        <a:tabLst>
                          <a:tab algn="l" pos="0"/>
                        </a:tabLst>
                      </a:pPr>
                      <a:r>
                        <a:rPr b="0" lang="ko-KR" sz="1000" spc="4" strike="noStrike">
                          <a:solidFill>
                            <a:srgbClr val="2f5597"/>
                          </a:solidFill>
                          <a:latin typeface="Arial"/>
                          <a:ea typeface="바탕"/>
                        </a:rPr>
                        <a:t>응모취소 컨펌창으로 사용자 여부 재확인 진행</a:t>
                      </a:r>
                      <a:r>
                        <a:rPr b="0" lang="en-US" sz="1000" spc="4" strike="noStrike">
                          <a:solidFill>
                            <a:srgbClr val="2f5597"/>
                          </a:solidFill>
                          <a:latin typeface="Arial"/>
                          <a:ea typeface="바탕"/>
                        </a:rPr>
                        <a:t>.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12240">
                      <a:solidFill>
                        <a:srgbClr val="ffffff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</a:tbl>
          </a:graphicData>
        </a:graphic>
      </p:graphicFrame>
      <p:pic>
        <p:nvPicPr>
          <p:cNvPr id="939" name="그림 2" descr=""/>
          <p:cNvPicPr/>
          <p:nvPr/>
        </p:nvPicPr>
        <p:blipFill>
          <a:blip r:embed="rId1"/>
          <a:stretch/>
        </p:blipFill>
        <p:spPr>
          <a:xfrm>
            <a:off x="741600" y="1675800"/>
            <a:ext cx="7228440" cy="3342240"/>
          </a:xfrm>
          <a:prstGeom prst="rect">
            <a:avLst/>
          </a:prstGeom>
          <a:ln w="25400">
            <a:noFill/>
          </a:ln>
        </p:spPr>
      </p:pic>
      <p:sp>
        <p:nvSpPr>
          <p:cNvPr id="940" name="직사각형 3"/>
          <p:cNvSpPr/>
          <p:nvPr/>
        </p:nvSpPr>
        <p:spPr>
          <a:xfrm>
            <a:off x="6794640" y="2142360"/>
            <a:ext cx="188280" cy="185040"/>
          </a:xfrm>
          <a:prstGeom prst="rect">
            <a:avLst/>
          </a:prstGeom>
          <a:solidFill>
            <a:srgbClr val="c55a11"/>
          </a:solidFill>
          <a:ln w="254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000" spc="-1" strike="noStrike">
                <a:solidFill>
                  <a:srgbClr val="ffffff"/>
                </a:solidFill>
                <a:latin typeface="Arial"/>
                <a:ea typeface="바탕"/>
              </a:rPr>
              <a:t>3</a:t>
            </a:r>
            <a:endParaRPr b="0" lang="en-US" sz="10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941" name="직사각형 4"/>
          <p:cNvSpPr/>
          <p:nvPr/>
        </p:nvSpPr>
        <p:spPr>
          <a:xfrm>
            <a:off x="957600" y="2536200"/>
            <a:ext cx="188280" cy="183240"/>
          </a:xfrm>
          <a:prstGeom prst="rect">
            <a:avLst/>
          </a:prstGeom>
          <a:solidFill>
            <a:srgbClr val="c55a11"/>
          </a:solidFill>
          <a:ln w="254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000" spc="-1" strike="noStrike">
                <a:solidFill>
                  <a:srgbClr val="ffffff"/>
                </a:solidFill>
                <a:latin typeface="Arial"/>
                <a:ea typeface="바탕"/>
              </a:rPr>
              <a:t>1</a:t>
            </a:r>
            <a:endParaRPr b="0" lang="en-US" sz="10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942" name="직사각형 5"/>
          <p:cNvSpPr/>
          <p:nvPr/>
        </p:nvSpPr>
        <p:spPr>
          <a:xfrm>
            <a:off x="1929600" y="2889360"/>
            <a:ext cx="188280" cy="183240"/>
          </a:xfrm>
          <a:prstGeom prst="rect">
            <a:avLst/>
          </a:prstGeom>
          <a:solidFill>
            <a:srgbClr val="c55a11"/>
          </a:solidFill>
          <a:ln w="254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000" spc="-1" strike="noStrike">
                <a:solidFill>
                  <a:srgbClr val="ffffff"/>
                </a:solidFill>
                <a:latin typeface="Arial"/>
                <a:ea typeface="바탕"/>
              </a:rPr>
              <a:t>2</a:t>
            </a:r>
            <a:endParaRPr b="0" lang="en-US" sz="10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943" name="직사각형 6"/>
          <p:cNvSpPr/>
          <p:nvPr/>
        </p:nvSpPr>
        <p:spPr>
          <a:xfrm>
            <a:off x="7091640" y="2881080"/>
            <a:ext cx="188280" cy="185040"/>
          </a:xfrm>
          <a:prstGeom prst="rect">
            <a:avLst/>
          </a:prstGeom>
          <a:solidFill>
            <a:srgbClr val="c55a11"/>
          </a:solidFill>
          <a:ln w="254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000" spc="-1" strike="noStrike">
                <a:solidFill>
                  <a:srgbClr val="ffffff"/>
                </a:solidFill>
                <a:latin typeface="Arial"/>
                <a:ea typeface="바탕"/>
              </a:rPr>
              <a:t>4</a:t>
            </a:r>
            <a:endParaRPr b="0" lang="en-US" sz="1000" spc="-1" strike="noStrike">
              <a:solidFill>
                <a:srgbClr val="000000"/>
              </a:solidFill>
              <a:latin typeface="맑은 고딕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44" name="표 1"/>
          <p:cNvGraphicFramePr/>
          <p:nvPr/>
        </p:nvGraphicFramePr>
        <p:xfrm>
          <a:off x="90720" y="88920"/>
          <a:ext cx="11993760" cy="6775560"/>
        </p:xfrm>
        <a:graphic>
          <a:graphicData uri="http://schemas.openxmlformats.org/drawingml/2006/table">
            <a:tbl>
              <a:tblPr/>
              <a:tblGrid>
                <a:gridCol w="816480"/>
                <a:gridCol w="3330360"/>
                <a:gridCol w="747720"/>
                <a:gridCol w="3657600"/>
                <a:gridCol w="852480"/>
                <a:gridCol w="1173240"/>
                <a:gridCol w="673560"/>
                <a:gridCol w="742680"/>
              </a:tblGrid>
              <a:tr h="255600">
                <a:tc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화면 </a:t>
                      </a:r>
                      <a:r>
                        <a:rPr b="1" lang="en-US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ID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n-US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SAH-025-410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화면 명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공모전 페이지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요구사항</a:t>
                      </a:r>
                      <a:r>
                        <a:rPr b="1" lang="en-US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ID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 gridSpan="3"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n-US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URQ025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  <a:tr h="397440">
                <a:tc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개요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 gridSpan="3"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공모전 응모신청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사용자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일반회원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(</a:t>
                      </a: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디자이너</a:t>
                      </a:r>
                      <a:r>
                        <a:rPr b="0" lang="en-US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)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개발자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배수빈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122520">
                <a:tc gridSpan="4">
                  <a:txBody>
                    <a:bodyPr lIns="90720" rIns="9072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6480">
                      <a:solidFill>
                        <a:srgbClr val="000000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gridSpan="4"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4" strike="noStrike">
                          <a:solidFill>
                            <a:srgbClr val="2f5597"/>
                          </a:solidFill>
                          <a:latin typeface="Arial"/>
                          <a:ea typeface="바탕"/>
                        </a:rPr>
                        <a:t>*</a:t>
                      </a:r>
                      <a:r>
                        <a:rPr b="0" lang="ko-KR" sz="1000" spc="4" strike="noStrike">
                          <a:solidFill>
                            <a:srgbClr val="2f5597"/>
                          </a:solidFill>
                          <a:latin typeface="Arial"/>
                          <a:ea typeface="바탕"/>
                        </a:rPr>
                        <a:t>화면설명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4" strike="noStrike">
                          <a:solidFill>
                            <a:srgbClr val="2f5597"/>
                          </a:solidFill>
                          <a:latin typeface="Arial"/>
                          <a:ea typeface="바탕"/>
                        </a:rPr>
                        <a:t>1. </a:t>
                      </a:r>
                      <a:r>
                        <a:rPr b="0" lang="ko-KR" sz="1000" spc="4" strike="noStrike">
                          <a:solidFill>
                            <a:srgbClr val="2f5597"/>
                          </a:solidFill>
                          <a:latin typeface="Arial"/>
                          <a:ea typeface="바탕"/>
                        </a:rPr>
                        <a:t>공모전 디자인 응모시 저작권 유의사항 동의</a:t>
                      </a:r>
                      <a:r>
                        <a:rPr b="0" lang="en-US" sz="1000" spc="4" strike="noStrike">
                          <a:solidFill>
                            <a:srgbClr val="2f5597"/>
                          </a:solidFill>
                          <a:latin typeface="Arial"/>
                          <a:ea typeface="바탕"/>
                        </a:rPr>
                        <a:t>(</a:t>
                      </a:r>
                      <a:r>
                        <a:rPr b="0" lang="ko-KR" sz="1000" spc="4" strike="noStrike">
                          <a:solidFill>
                            <a:srgbClr val="2f5597"/>
                          </a:solidFill>
                          <a:latin typeface="Arial"/>
                          <a:ea typeface="바탕"/>
                        </a:rPr>
                        <a:t>필수</a:t>
                      </a:r>
                      <a:r>
                        <a:rPr b="0" lang="en-US" sz="1000" spc="4" strike="noStrike">
                          <a:solidFill>
                            <a:srgbClr val="2f5597"/>
                          </a:solidFill>
                          <a:latin typeface="Arial"/>
                          <a:ea typeface="바탕"/>
                        </a:rPr>
                        <a:t>)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4" strike="noStrike">
                          <a:solidFill>
                            <a:srgbClr val="2f5597"/>
                          </a:solidFill>
                          <a:latin typeface="Arial"/>
                          <a:ea typeface="바탕"/>
                        </a:rPr>
                        <a:t>2. </a:t>
                      </a:r>
                      <a:r>
                        <a:rPr b="0" lang="ko-KR" sz="1000" spc="4" strike="noStrike">
                          <a:solidFill>
                            <a:srgbClr val="2f5597"/>
                          </a:solidFill>
                          <a:latin typeface="Arial"/>
                          <a:ea typeface="바탕"/>
                        </a:rPr>
                        <a:t>기본정보</a:t>
                      </a:r>
                      <a:r>
                        <a:rPr b="0" lang="en-US" sz="1000" spc="4" strike="noStrike">
                          <a:solidFill>
                            <a:srgbClr val="2f5597"/>
                          </a:solidFill>
                          <a:latin typeface="Arial"/>
                          <a:ea typeface="바탕"/>
                        </a:rPr>
                        <a:t>(</a:t>
                      </a:r>
                      <a:r>
                        <a:rPr b="0" lang="ko-KR" sz="1000" spc="4" strike="noStrike">
                          <a:solidFill>
                            <a:srgbClr val="2f5597"/>
                          </a:solidFill>
                          <a:latin typeface="Arial"/>
                          <a:ea typeface="바탕"/>
                        </a:rPr>
                        <a:t>접수일</a:t>
                      </a:r>
                      <a:r>
                        <a:rPr b="0" lang="en-US" sz="1000" spc="4" strike="noStrike">
                          <a:solidFill>
                            <a:srgbClr val="2f5597"/>
                          </a:solidFill>
                          <a:latin typeface="Arial"/>
                          <a:ea typeface="바탕"/>
                        </a:rPr>
                        <a:t>/</a:t>
                      </a:r>
                      <a:r>
                        <a:rPr b="0" lang="ko-KR" sz="1000" spc="4" strike="noStrike">
                          <a:solidFill>
                            <a:srgbClr val="2f5597"/>
                          </a:solidFill>
                          <a:latin typeface="Arial"/>
                          <a:ea typeface="바탕"/>
                        </a:rPr>
                        <a:t>디자인</a:t>
                      </a:r>
                      <a:r>
                        <a:rPr b="0" lang="en-US" sz="1000" spc="4" strike="noStrike">
                          <a:solidFill>
                            <a:srgbClr val="2f5597"/>
                          </a:solidFill>
                          <a:latin typeface="Arial"/>
                          <a:ea typeface="바탕"/>
                        </a:rPr>
                        <a:t>/</a:t>
                      </a:r>
                      <a:r>
                        <a:rPr b="0" lang="ko-KR" sz="1000" spc="4" strike="noStrike">
                          <a:solidFill>
                            <a:srgbClr val="2f5597"/>
                          </a:solidFill>
                          <a:latin typeface="Arial"/>
                          <a:ea typeface="바탕"/>
                        </a:rPr>
                        <a:t>공모번호</a:t>
                      </a:r>
                      <a:r>
                        <a:rPr b="0" lang="en-US" sz="1000" spc="4" strike="noStrike">
                          <a:solidFill>
                            <a:srgbClr val="2f5597"/>
                          </a:solidFill>
                          <a:latin typeface="Arial"/>
                          <a:ea typeface="바탕"/>
                        </a:rPr>
                        <a:t>/</a:t>
                      </a:r>
                      <a:r>
                        <a:rPr b="0" lang="ko-KR" sz="1000" spc="4" strike="noStrike">
                          <a:solidFill>
                            <a:srgbClr val="2f5597"/>
                          </a:solidFill>
                          <a:latin typeface="Arial"/>
                          <a:ea typeface="바탕"/>
                        </a:rPr>
                        <a:t>회원</a:t>
                      </a:r>
                      <a:r>
                        <a:rPr b="0" lang="en-US" sz="1000" spc="4" strike="noStrike">
                          <a:solidFill>
                            <a:srgbClr val="2f5597"/>
                          </a:solidFill>
                          <a:latin typeface="Arial"/>
                          <a:ea typeface="바탕"/>
                        </a:rPr>
                        <a:t>ID)</a:t>
                      </a:r>
                      <a:r>
                        <a:rPr b="0" lang="ko-KR" sz="1000" spc="4" strike="noStrike">
                          <a:solidFill>
                            <a:srgbClr val="2f5597"/>
                          </a:solidFill>
                          <a:latin typeface="Arial"/>
                          <a:ea typeface="바탕"/>
                        </a:rPr>
                        <a:t>자동 입력되고 나머지 정보를 기입한다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4" strike="noStrike">
                          <a:solidFill>
                            <a:srgbClr val="2f5597"/>
                          </a:solidFill>
                          <a:latin typeface="Arial"/>
                          <a:ea typeface="바탕"/>
                        </a:rPr>
                        <a:t>3. </a:t>
                      </a:r>
                      <a:r>
                        <a:rPr b="0" lang="ko-KR" sz="1000" spc="4" strike="noStrike">
                          <a:solidFill>
                            <a:srgbClr val="2f5597"/>
                          </a:solidFill>
                          <a:latin typeface="Arial"/>
                          <a:ea typeface="바탕"/>
                        </a:rPr>
                        <a:t>공개여부 설정 일반사용자에게 비공개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4" strike="noStrike">
                          <a:solidFill>
                            <a:srgbClr val="2f5597"/>
                          </a:solidFill>
                          <a:latin typeface="Arial"/>
                          <a:ea typeface="바탕"/>
                        </a:rPr>
                        <a:t>4. </a:t>
                      </a:r>
                      <a:r>
                        <a:rPr b="0" lang="ko-KR" sz="1000" spc="4" strike="noStrike">
                          <a:solidFill>
                            <a:srgbClr val="2f5597"/>
                          </a:solidFill>
                          <a:latin typeface="Arial"/>
                          <a:ea typeface="바탕"/>
                        </a:rPr>
                        <a:t>초기화 버튼을 누르면 기본정보를 제외한 내용이 삭제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4" strike="noStrike">
                          <a:solidFill>
                            <a:srgbClr val="2f5597"/>
                          </a:solidFill>
                          <a:latin typeface="Arial"/>
                          <a:ea typeface="바탕"/>
                        </a:rPr>
                        <a:t>5. </a:t>
                      </a:r>
                      <a:r>
                        <a:rPr b="0" lang="ko-KR" sz="1000" spc="4" strike="noStrike">
                          <a:solidFill>
                            <a:srgbClr val="2f5597"/>
                          </a:solidFill>
                          <a:latin typeface="Arial"/>
                          <a:ea typeface="바탕"/>
                        </a:rPr>
                        <a:t>임시저장을 누를시 나의 응모리스트에서 임시저장내역을 확인할 수 있다</a:t>
                      </a:r>
                      <a:r>
                        <a:rPr b="0" lang="en-US" sz="1000" spc="4" strike="noStrike">
                          <a:solidFill>
                            <a:srgbClr val="2f5597"/>
                          </a:solidFill>
                          <a:latin typeface="Arial"/>
                          <a:ea typeface="바탕"/>
                        </a:rPr>
                        <a:t>.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4" strike="noStrike">
                          <a:solidFill>
                            <a:srgbClr val="2f5597"/>
                          </a:solidFill>
                          <a:latin typeface="Arial"/>
                          <a:ea typeface="바탕"/>
                        </a:rPr>
                        <a:t>6. </a:t>
                      </a:r>
                      <a:r>
                        <a:rPr b="0" lang="ko-KR" sz="1000" spc="4" strike="noStrike">
                          <a:solidFill>
                            <a:srgbClr val="2f5597"/>
                          </a:solidFill>
                          <a:latin typeface="Arial"/>
                          <a:ea typeface="바탕"/>
                        </a:rPr>
                        <a:t>등록버튼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4" strike="noStrike">
                          <a:solidFill>
                            <a:srgbClr val="2f5597"/>
                          </a:solidFill>
                          <a:latin typeface="Arial"/>
                          <a:ea typeface="바탕"/>
                        </a:rPr>
                        <a:t>7. </a:t>
                      </a:r>
                      <a:r>
                        <a:rPr b="0" lang="ko-KR" sz="1000" spc="4" strike="noStrike">
                          <a:solidFill>
                            <a:srgbClr val="2f5597"/>
                          </a:solidFill>
                          <a:latin typeface="Arial"/>
                          <a:ea typeface="바탕"/>
                        </a:rPr>
                        <a:t>취소버튼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4" strike="noStrike">
                          <a:solidFill>
                            <a:srgbClr val="2f5597"/>
                          </a:solidFill>
                          <a:latin typeface="Arial"/>
                          <a:ea typeface="바탕"/>
                        </a:rPr>
                        <a:t>*</a:t>
                      </a:r>
                      <a:r>
                        <a:rPr b="0" lang="ko-KR" sz="1000" spc="4" strike="noStrike">
                          <a:solidFill>
                            <a:srgbClr val="2f5597"/>
                          </a:solidFill>
                          <a:latin typeface="Arial"/>
                          <a:ea typeface="바탕"/>
                        </a:rPr>
                        <a:t>특이사항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lvl="1" marL="432000" indent="-216000">
                        <a:lnSpc>
                          <a:spcPct val="100000"/>
                        </a:lnSpc>
                        <a:buClr>
                          <a:srgbClr val="2f5597"/>
                        </a:buClr>
                        <a:buFont typeface="함초롬돋움"/>
                        <a:buAutoNum type="arabicPeriod"/>
                        <a:tabLst>
                          <a:tab algn="l" pos="0"/>
                        </a:tabLst>
                      </a:pPr>
                      <a:r>
                        <a:rPr b="0" lang="ko-KR" sz="1000" spc="4" strike="noStrike">
                          <a:solidFill>
                            <a:srgbClr val="2f5597"/>
                          </a:solidFill>
                          <a:latin typeface="Arial"/>
                          <a:ea typeface="바탕"/>
                        </a:rPr>
                        <a:t>등록</a:t>
                      </a:r>
                      <a:r>
                        <a:rPr b="0" lang="en-US" sz="1000" spc="4" strike="noStrike">
                          <a:solidFill>
                            <a:srgbClr val="2f5597"/>
                          </a:solidFill>
                          <a:latin typeface="Arial"/>
                          <a:ea typeface="바탕"/>
                        </a:rPr>
                        <a:t>/</a:t>
                      </a:r>
                      <a:r>
                        <a:rPr b="0" lang="ko-KR" sz="1000" spc="4" strike="noStrike">
                          <a:solidFill>
                            <a:srgbClr val="2f5597"/>
                          </a:solidFill>
                          <a:latin typeface="Arial"/>
                          <a:ea typeface="바탕"/>
                        </a:rPr>
                        <a:t>취소 컨펌창으로 사용자 여부 재확인 진행</a:t>
                      </a:r>
                      <a:r>
                        <a:rPr b="0" lang="en-US" sz="1000" spc="4" strike="noStrike">
                          <a:solidFill>
                            <a:srgbClr val="2f5597"/>
                          </a:solidFill>
                          <a:latin typeface="Arial"/>
                          <a:ea typeface="바탕"/>
                        </a:rPr>
                        <a:t>.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12240">
                      <a:solidFill>
                        <a:srgbClr val="ffffff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</a:tbl>
          </a:graphicData>
        </a:graphic>
      </p:graphicFrame>
      <p:pic>
        <p:nvPicPr>
          <p:cNvPr id="945" name="그림 2" descr=""/>
          <p:cNvPicPr/>
          <p:nvPr/>
        </p:nvPicPr>
        <p:blipFill>
          <a:blip r:embed="rId1"/>
          <a:stretch/>
        </p:blipFill>
        <p:spPr>
          <a:xfrm>
            <a:off x="1217880" y="905400"/>
            <a:ext cx="6297480" cy="5735520"/>
          </a:xfrm>
          <a:prstGeom prst="rect">
            <a:avLst/>
          </a:prstGeom>
          <a:ln w="25400">
            <a:noFill/>
          </a:ln>
        </p:spPr>
      </p:pic>
      <p:sp>
        <p:nvSpPr>
          <p:cNvPr id="946" name="직사각형 3"/>
          <p:cNvSpPr/>
          <p:nvPr/>
        </p:nvSpPr>
        <p:spPr>
          <a:xfrm>
            <a:off x="3024000" y="2393280"/>
            <a:ext cx="188280" cy="185040"/>
          </a:xfrm>
          <a:prstGeom prst="rect">
            <a:avLst/>
          </a:prstGeom>
          <a:solidFill>
            <a:srgbClr val="c55a11"/>
          </a:solidFill>
          <a:ln w="254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000" spc="-1" strike="noStrike">
                <a:solidFill>
                  <a:srgbClr val="ffffff"/>
                </a:solidFill>
                <a:latin typeface="Arial"/>
                <a:ea typeface="바탕"/>
              </a:rPr>
              <a:t>1</a:t>
            </a:r>
            <a:endParaRPr b="0" lang="en-US" sz="10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947" name="직사각형 4"/>
          <p:cNvSpPr/>
          <p:nvPr/>
        </p:nvSpPr>
        <p:spPr>
          <a:xfrm>
            <a:off x="2315880" y="2785680"/>
            <a:ext cx="188280" cy="185040"/>
          </a:xfrm>
          <a:prstGeom prst="rect">
            <a:avLst/>
          </a:prstGeom>
          <a:solidFill>
            <a:srgbClr val="c55a11"/>
          </a:solidFill>
          <a:ln w="254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000" spc="-1" strike="noStrike">
                <a:solidFill>
                  <a:srgbClr val="ffffff"/>
                </a:solidFill>
                <a:latin typeface="Arial"/>
                <a:ea typeface="바탕"/>
              </a:rPr>
              <a:t>2</a:t>
            </a:r>
            <a:endParaRPr b="0" lang="en-US" sz="10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948" name="직사각형 5"/>
          <p:cNvSpPr/>
          <p:nvPr/>
        </p:nvSpPr>
        <p:spPr>
          <a:xfrm>
            <a:off x="2315880" y="5315760"/>
            <a:ext cx="188280" cy="185040"/>
          </a:xfrm>
          <a:prstGeom prst="rect">
            <a:avLst/>
          </a:prstGeom>
          <a:solidFill>
            <a:srgbClr val="c55a11"/>
          </a:solidFill>
          <a:ln w="254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000" spc="-1" strike="noStrike">
                <a:solidFill>
                  <a:srgbClr val="ffffff"/>
                </a:solidFill>
                <a:latin typeface="Arial"/>
                <a:ea typeface="바탕"/>
              </a:rPr>
              <a:t>3</a:t>
            </a:r>
            <a:endParaRPr b="0" lang="en-US" sz="10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949" name="직사각형 6"/>
          <p:cNvSpPr/>
          <p:nvPr/>
        </p:nvSpPr>
        <p:spPr>
          <a:xfrm>
            <a:off x="2410920" y="6386040"/>
            <a:ext cx="188280" cy="183240"/>
          </a:xfrm>
          <a:prstGeom prst="rect">
            <a:avLst/>
          </a:prstGeom>
          <a:solidFill>
            <a:srgbClr val="c55a11"/>
          </a:solidFill>
          <a:ln w="254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000" spc="-1" strike="noStrike">
                <a:solidFill>
                  <a:srgbClr val="ffffff"/>
                </a:solidFill>
                <a:latin typeface="Arial"/>
                <a:ea typeface="바탕"/>
              </a:rPr>
              <a:t>4</a:t>
            </a:r>
            <a:endParaRPr b="0" lang="en-US" sz="10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950" name="직사각형 7"/>
          <p:cNvSpPr/>
          <p:nvPr/>
        </p:nvSpPr>
        <p:spPr>
          <a:xfrm>
            <a:off x="3537000" y="6383160"/>
            <a:ext cx="188280" cy="185040"/>
          </a:xfrm>
          <a:prstGeom prst="rect">
            <a:avLst/>
          </a:prstGeom>
          <a:solidFill>
            <a:srgbClr val="c55a11"/>
          </a:solidFill>
          <a:ln w="254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000" spc="-1" strike="noStrike">
                <a:solidFill>
                  <a:srgbClr val="ffffff"/>
                </a:solidFill>
                <a:latin typeface="Arial"/>
                <a:ea typeface="바탕"/>
              </a:rPr>
              <a:t>5</a:t>
            </a:r>
            <a:endParaRPr b="0" lang="en-US" sz="10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951" name="직사각형 8"/>
          <p:cNvSpPr/>
          <p:nvPr/>
        </p:nvSpPr>
        <p:spPr>
          <a:xfrm>
            <a:off x="4475520" y="6383160"/>
            <a:ext cx="188280" cy="185040"/>
          </a:xfrm>
          <a:prstGeom prst="rect">
            <a:avLst/>
          </a:prstGeom>
          <a:solidFill>
            <a:srgbClr val="c55a11"/>
          </a:solidFill>
          <a:ln w="254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000" spc="-1" strike="noStrike">
                <a:solidFill>
                  <a:srgbClr val="ffffff"/>
                </a:solidFill>
                <a:latin typeface="Arial"/>
                <a:ea typeface="바탕"/>
              </a:rPr>
              <a:t>6</a:t>
            </a:r>
            <a:endParaRPr b="0" lang="en-US" sz="10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952" name="직사각형 9"/>
          <p:cNvSpPr/>
          <p:nvPr/>
        </p:nvSpPr>
        <p:spPr>
          <a:xfrm>
            <a:off x="5414040" y="6383160"/>
            <a:ext cx="188280" cy="185040"/>
          </a:xfrm>
          <a:prstGeom prst="rect">
            <a:avLst/>
          </a:prstGeom>
          <a:solidFill>
            <a:srgbClr val="c55a11"/>
          </a:solidFill>
          <a:ln w="254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000" spc="-1" strike="noStrike">
                <a:solidFill>
                  <a:srgbClr val="ffffff"/>
                </a:solidFill>
                <a:latin typeface="Arial"/>
                <a:ea typeface="바탕"/>
              </a:rPr>
              <a:t>7</a:t>
            </a:r>
            <a:endParaRPr b="0" lang="en-US" sz="1000" spc="-1" strike="noStrike">
              <a:solidFill>
                <a:srgbClr val="000000"/>
              </a:solidFill>
              <a:latin typeface="맑은 고딕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그림 1" descr=""/>
          <p:cNvPicPr/>
          <p:nvPr/>
        </p:nvPicPr>
        <p:blipFill>
          <a:blip r:embed="rId1"/>
          <a:stretch/>
        </p:blipFill>
        <p:spPr>
          <a:xfrm>
            <a:off x="1426320" y="765360"/>
            <a:ext cx="7087320" cy="4811400"/>
          </a:xfrm>
          <a:prstGeom prst="rect">
            <a:avLst/>
          </a:prstGeom>
          <a:ln w="25400">
            <a:noFill/>
          </a:ln>
        </p:spPr>
      </p:pic>
      <p:graphicFrame>
        <p:nvGraphicFramePr>
          <p:cNvPr id="333" name="표 2"/>
          <p:cNvGraphicFramePr/>
          <p:nvPr/>
        </p:nvGraphicFramePr>
        <p:xfrm>
          <a:off x="-7920" y="-7920"/>
          <a:ext cx="12198240" cy="7058160"/>
        </p:xfrm>
        <a:graphic>
          <a:graphicData uri="http://schemas.openxmlformats.org/drawingml/2006/table">
            <a:tbl>
              <a:tblPr/>
              <a:tblGrid>
                <a:gridCol w="851040"/>
                <a:gridCol w="3465360"/>
                <a:gridCol w="836640"/>
                <a:gridCol w="3706920"/>
                <a:gridCol w="843120"/>
                <a:gridCol w="1175040"/>
                <a:gridCol w="727200"/>
                <a:gridCol w="593280"/>
              </a:tblGrid>
              <a:tr h="247680"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ko-KR" sz="1000" spc="-1" strike="noStrike">
                          <a:solidFill>
                            <a:srgbClr val="000000"/>
                          </a:solidFill>
                          <a:latin typeface="Calibri"/>
                          <a:ea typeface="굴림"/>
                        </a:rPr>
                        <a:t>화면 </a:t>
                      </a:r>
                      <a:r>
                        <a:rPr b="1" lang="en-US" sz="1000" spc="-1" strike="noStrike">
                          <a:solidFill>
                            <a:srgbClr val="000000"/>
                          </a:solidFill>
                          <a:latin typeface="Calibri"/>
                          <a:ea typeface="굴림"/>
                        </a:rPr>
                        <a:t>ID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n-US" sz="1000" spc="-1" strike="noStrike">
                          <a:solidFill>
                            <a:srgbClr val="000000"/>
                          </a:solidFill>
                          <a:latin typeface="Calibri"/>
                          <a:ea typeface="굴림"/>
                        </a:rPr>
                        <a:t>SAH-003-303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ko-KR" sz="1000" spc="-1" strike="noStrike">
                          <a:solidFill>
                            <a:srgbClr val="000000"/>
                          </a:solidFill>
                          <a:latin typeface="Calibri"/>
                          <a:ea typeface="굴림"/>
                        </a:rPr>
                        <a:t>화면 명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ko-KR" sz="1000" spc="-1" strike="noStrike">
                          <a:solidFill>
                            <a:srgbClr val="000000"/>
                          </a:solidFill>
                          <a:latin typeface="Calibri"/>
                          <a:ea typeface="굴림"/>
                        </a:rPr>
                        <a:t>견적요청서 작성페이지</a:t>
                      </a:r>
                      <a:r>
                        <a:rPr b="1" lang="en-US" sz="1000" spc="-1" strike="noStrike">
                          <a:solidFill>
                            <a:srgbClr val="000000"/>
                          </a:solidFill>
                          <a:latin typeface="Calibri"/>
                          <a:ea typeface="굴림"/>
                        </a:rPr>
                        <a:t>-</a:t>
                      </a:r>
                      <a:r>
                        <a:rPr b="1" lang="ko-KR" sz="1000" spc="-1" strike="noStrike">
                          <a:solidFill>
                            <a:srgbClr val="000000"/>
                          </a:solidFill>
                          <a:latin typeface="Calibri"/>
                          <a:ea typeface="굴림"/>
                        </a:rPr>
                        <a:t>행사장소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ko-KR" sz="1000" spc="-1" strike="noStrike">
                          <a:solidFill>
                            <a:srgbClr val="000000"/>
                          </a:solidFill>
                          <a:latin typeface="Calibri"/>
                          <a:ea typeface="굴림"/>
                        </a:rPr>
                        <a:t>요구사항 </a:t>
                      </a:r>
                      <a:r>
                        <a:rPr b="1" lang="en-US" sz="1000" spc="-1" strike="noStrike">
                          <a:solidFill>
                            <a:srgbClr val="000000"/>
                          </a:solidFill>
                          <a:latin typeface="Calibri"/>
                          <a:ea typeface="굴림"/>
                        </a:rPr>
                        <a:t>ID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 gridSpan="3"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URQ003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  <a:tr h="452520"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개요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 gridSpan="3"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견적요청사항 중 행사장소를 선택한다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.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사용자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일반회원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개발자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김충현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260760">
                <a:tc gridSpan="4">
                  <a:txBody>
                    <a:bodyPr lIns="91080" rIns="9108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gridSpan="4"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4472c4"/>
                          </a:solidFill>
                          <a:latin typeface="Arial"/>
                          <a:ea typeface="바탕"/>
                        </a:rPr>
                        <a:t>*</a:t>
                      </a:r>
                      <a:r>
                        <a:rPr b="0" lang="ko-KR" sz="1000" spc="-1" strike="noStrike">
                          <a:solidFill>
                            <a:srgbClr val="4472c4"/>
                          </a:solidFill>
                          <a:latin typeface="Arial"/>
                          <a:ea typeface="바탕"/>
                        </a:rPr>
                        <a:t>화면설명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Malgun Gothic"/>
                          <a:ea typeface="맑은 고딕"/>
                        </a:rPr>
                        <a:t>1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.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행사 예정장소 선택 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4472c4"/>
                          </a:solidFill>
                          <a:latin typeface="Arial"/>
                          <a:ea typeface="바탕"/>
                        </a:rPr>
                        <a:t>*</a:t>
                      </a:r>
                      <a:r>
                        <a:rPr b="0" lang="ko-KR" sz="1000" spc="-1" strike="noStrike">
                          <a:solidFill>
                            <a:srgbClr val="4472c4"/>
                          </a:solidFill>
                          <a:latin typeface="Arial"/>
                          <a:ea typeface="바탕"/>
                        </a:rPr>
                        <a:t>특이사항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</a:tbl>
          </a:graphicData>
        </a:graphic>
      </p:graphicFrame>
      <p:pic>
        <p:nvPicPr>
          <p:cNvPr id="334" name="그림 3" descr=""/>
          <p:cNvPicPr/>
          <p:nvPr/>
        </p:nvPicPr>
        <p:blipFill>
          <a:blip r:embed="rId2"/>
          <a:stretch/>
        </p:blipFill>
        <p:spPr>
          <a:xfrm>
            <a:off x="1723320" y="1197360"/>
            <a:ext cx="5465520" cy="5041440"/>
          </a:xfrm>
          <a:prstGeom prst="rect">
            <a:avLst/>
          </a:prstGeom>
          <a:ln w="25400">
            <a:noFill/>
          </a:ln>
        </p:spPr>
      </p:pic>
      <p:sp>
        <p:nvSpPr>
          <p:cNvPr id="335" name="직사각형 4"/>
          <p:cNvSpPr/>
          <p:nvPr/>
        </p:nvSpPr>
        <p:spPr>
          <a:xfrm>
            <a:off x="2800080" y="2133000"/>
            <a:ext cx="246600" cy="237240"/>
          </a:xfrm>
          <a:prstGeom prst="rect">
            <a:avLst/>
          </a:prstGeom>
          <a:solidFill>
            <a:srgbClr val="ed7d31"/>
          </a:solidFill>
          <a:ln cap="rnd" w="12604">
            <a:solidFill>
              <a:srgbClr val="ed7d3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000" spc="-1" strike="noStrike">
                <a:solidFill>
                  <a:srgbClr val="ffffff"/>
                </a:solidFill>
                <a:latin typeface="Arial"/>
                <a:ea typeface="맑은 고딕"/>
              </a:rPr>
              <a:t>1</a:t>
            </a:r>
            <a:endParaRPr b="0" lang="en-US" sz="1000" spc="-1" strike="noStrike">
              <a:solidFill>
                <a:srgbClr val="000000"/>
              </a:solidFill>
              <a:latin typeface="맑은 고딕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53" name="표 1"/>
          <p:cNvGraphicFramePr/>
          <p:nvPr/>
        </p:nvGraphicFramePr>
        <p:xfrm>
          <a:off x="98280" y="81360"/>
          <a:ext cx="11992680" cy="6778440"/>
        </p:xfrm>
        <a:graphic>
          <a:graphicData uri="http://schemas.openxmlformats.org/drawingml/2006/table">
            <a:tbl>
              <a:tblPr/>
              <a:tblGrid>
                <a:gridCol w="816480"/>
                <a:gridCol w="3330720"/>
                <a:gridCol w="747720"/>
                <a:gridCol w="3657960"/>
                <a:gridCol w="851400"/>
                <a:gridCol w="1175040"/>
                <a:gridCol w="672840"/>
                <a:gridCol w="740880"/>
              </a:tblGrid>
              <a:tr h="257040">
                <a:tc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화면 </a:t>
                      </a:r>
                      <a:r>
                        <a:rPr b="1" lang="en-US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ID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n-US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SAH-000-411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화면 명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공모전</a:t>
                      </a:r>
                      <a:r>
                        <a:rPr b="1" lang="en-US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/</a:t>
                      </a:r>
                      <a:r>
                        <a:rPr b="1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마이페이지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요구사항</a:t>
                      </a:r>
                      <a:r>
                        <a:rPr b="1" lang="en-US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ID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 gridSpan="3"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n-US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URQ025, URQ036, URQ039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  <a:tr h="397440">
                <a:tc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개요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 gridSpan="3"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전체 공모전 지원자조회리스트</a:t>
                      </a:r>
                      <a:r>
                        <a:rPr b="0" lang="en-US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/ </a:t>
                      </a: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마이페이지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사용자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일반</a:t>
                      </a:r>
                      <a:r>
                        <a:rPr b="0" lang="en-US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/</a:t>
                      </a: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업체회원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(</a:t>
                      </a: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공모전작성자</a:t>
                      </a:r>
                      <a:r>
                        <a:rPr b="0" lang="en-US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)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개발자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배수빈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123960">
                <a:tc gridSpan="4">
                  <a:txBody>
                    <a:bodyPr lIns="90720" rIns="9072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6480">
                      <a:solidFill>
                        <a:srgbClr val="000000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gridSpan="4"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4" strike="noStrike">
                          <a:solidFill>
                            <a:srgbClr val="2f5597"/>
                          </a:solidFill>
                          <a:latin typeface="Arial"/>
                          <a:ea typeface="바탕"/>
                        </a:rPr>
                        <a:t>*</a:t>
                      </a:r>
                      <a:r>
                        <a:rPr b="0" lang="ko-KR" sz="1000" spc="4" strike="noStrike">
                          <a:solidFill>
                            <a:srgbClr val="2f5597"/>
                          </a:solidFill>
                          <a:latin typeface="Arial"/>
                          <a:ea typeface="바탕"/>
                        </a:rPr>
                        <a:t>화면설명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lvl="1" marL="432000" indent="-216000">
                        <a:lnSpc>
                          <a:spcPct val="100000"/>
                        </a:lnSpc>
                        <a:buClr>
                          <a:srgbClr val="2f5597"/>
                        </a:buClr>
                        <a:buFont typeface="함초롬돋움"/>
                        <a:buAutoNum type="arabicPeriod"/>
                        <a:tabLst>
                          <a:tab algn="l" pos="0"/>
                        </a:tabLst>
                      </a:pPr>
                      <a:r>
                        <a:rPr b="0" lang="ko-KR" sz="1000" spc="4" strike="noStrike">
                          <a:solidFill>
                            <a:srgbClr val="2f5597"/>
                          </a:solidFill>
                          <a:latin typeface="Arial"/>
                          <a:ea typeface="바탕"/>
                        </a:rPr>
                        <a:t>페이징처리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lvl="1" marL="432000" indent="-216000">
                        <a:lnSpc>
                          <a:spcPct val="100000"/>
                        </a:lnSpc>
                        <a:buClr>
                          <a:srgbClr val="2f5597"/>
                        </a:buClr>
                        <a:buFont typeface="함초롬돋움"/>
                        <a:buAutoNum type="arabicPeriod" startAt="2"/>
                        <a:tabLst>
                          <a:tab algn="l" pos="0"/>
                        </a:tabLst>
                      </a:pPr>
                      <a:r>
                        <a:rPr b="0" lang="ko-KR" sz="1000" spc="4" strike="noStrike">
                          <a:solidFill>
                            <a:srgbClr val="2f5597"/>
                          </a:solidFill>
                          <a:latin typeface="Arial"/>
                          <a:ea typeface="바탕"/>
                        </a:rPr>
                        <a:t>클릭 시 지원한 디자이너의 응모작품 상세조회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4" strike="noStrike">
                          <a:solidFill>
                            <a:srgbClr val="2f5597"/>
                          </a:solidFill>
                          <a:latin typeface="Arial"/>
                          <a:ea typeface="바탕"/>
                        </a:rPr>
                        <a:t>*</a:t>
                      </a:r>
                      <a:r>
                        <a:rPr b="0" lang="ko-KR" sz="1000" spc="4" strike="noStrike">
                          <a:solidFill>
                            <a:srgbClr val="2f5597"/>
                          </a:solidFill>
                          <a:latin typeface="Arial"/>
                          <a:ea typeface="바탕"/>
                        </a:rPr>
                        <a:t>특이사항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12240">
                      <a:solidFill>
                        <a:srgbClr val="ffffff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</a:tbl>
          </a:graphicData>
        </a:graphic>
      </p:graphicFrame>
      <p:grpSp>
        <p:nvGrpSpPr>
          <p:cNvPr id="954" name="그룹 2"/>
          <p:cNvGrpSpPr/>
          <p:nvPr/>
        </p:nvGrpSpPr>
        <p:grpSpPr>
          <a:xfrm>
            <a:off x="1097280" y="1445400"/>
            <a:ext cx="6542640" cy="4061520"/>
            <a:chOff x="1097280" y="1445400"/>
            <a:chExt cx="6542640" cy="4061520"/>
          </a:xfrm>
        </p:grpSpPr>
        <p:pic>
          <p:nvPicPr>
            <p:cNvPr id="955" name="그림 3" descr=""/>
            <p:cNvPicPr/>
            <p:nvPr/>
          </p:nvPicPr>
          <p:blipFill>
            <a:blip r:embed="rId1"/>
            <a:stretch/>
          </p:blipFill>
          <p:spPr>
            <a:xfrm>
              <a:off x="1097280" y="1445400"/>
              <a:ext cx="6512040" cy="4061520"/>
            </a:xfrm>
            <a:prstGeom prst="rect">
              <a:avLst/>
            </a:prstGeom>
            <a:ln w="25400">
              <a:noFill/>
            </a:ln>
          </p:spPr>
        </p:pic>
        <p:sp>
          <p:nvSpPr>
            <p:cNvPr id="956" name="직사각형 4"/>
            <p:cNvSpPr/>
            <p:nvPr/>
          </p:nvSpPr>
          <p:spPr>
            <a:xfrm>
              <a:off x="7451640" y="2501280"/>
              <a:ext cx="188280" cy="183240"/>
            </a:xfrm>
            <a:prstGeom prst="rect">
              <a:avLst/>
            </a:prstGeom>
            <a:solidFill>
              <a:srgbClr val="c55a11"/>
            </a:solidFill>
            <a:ln w="254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000" spc="-1" strike="noStrike">
                  <a:solidFill>
                    <a:srgbClr val="ffffff"/>
                  </a:solidFill>
                  <a:latin typeface="Arial"/>
                  <a:ea typeface="바탕"/>
                </a:rPr>
                <a:t>2</a:t>
              </a:r>
              <a:endParaRPr b="0" lang="en-US" sz="1000" spc="-1" strike="noStrike">
                <a:solidFill>
                  <a:srgbClr val="000000"/>
                </a:solidFill>
                <a:latin typeface="맑은 고딕"/>
              </a:endParaRPr>
            </a:p>
          </p:txBody>
        </p:sp>
        <p:sp>
          <p:nvSpPr>
            <p:cNvPr id="957" name="직사각형 5"/>
            <p:cNvSpPr/>
            <p:nvPr/>
          </p:nvSpPr>
          <p:spPr>
            <a:xfrm>
              <a:off x="3090600" y="5168160"/>
              <a:ext cx="188280" cy="185040"/>
            </a:xfrm>
            <a:prstGeom prst="rect">
              <a:avLst/>
            </a:prstGeom>
            <a:solidFill>
              <a:srgbClr val="c55a11"/>
            </a:solidFill>
            <a:ln w="254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000" spc="-1" strike="noStrike">
                  <a:solidFill>
                    <a:srgbClr val="ffffff"/>
                  </a:solidFill>
                  <a:latin typeface="Arial"/>
                  <a:ea typeface="바탕"/>
                </a:rPr>
                <a:t>1</a:t>
              </a:r>
              <a:endParaRPr b="0" lang="en-US" sz="1000" spc="-1" strike="noStrike">
                <a:solidFill>
                  <a:srgbClr val="000000"/>
                </a:solidFill>
                <a:latin typeface="맑은 고딕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58" name="표 5"/>
          <p:cNvGraphicFramePr/>
          <p:nvPr/>
        </p:nvGraphicFramePr>
        <p:xfrm>
          <a:off x="98280" y="81360"/>
          <a:ext cx="11992680" cy="6778440"/>
        </p:xfrm>
        <a:graphic>
          <a:graphicData uri="http://schemas.openxmlformats.org/drawingml/2006/table">
            <a:tbl>
              <a:tblPr/>
              <a:tblGrid>
                <a:gridCol w="816480"/>
                <a:gridCol w="3330720"/>
                <a:gridCol w="747720"/>
                <a:gridCol w="3657960"/>
                <a:gridCol w="851400"/>
                <a:gridCol w="1175040"/>
                <a:gridCol w="672840"/>
                <a:gridCol w="740880"/>
              </a:tblGrid>
              <a:tr h="257040">
                <a:tc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화면 </a:t>
                      </a:r>
                      <a:r>
                        <a:rPr b="1" lang="en-US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ID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n-US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SAH-025-412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화면 명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공모전 페이지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요구사항</a:t>
                      </a:r>
                      <a:r>
                        <a:rPr b="1" lang="en-US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ID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 gridSpan="3"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n-US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URQ025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  <a:tr h="397440">
                <a:tc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개요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 gridSpan="3"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공모전 당첨자 결과등록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사용자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일반</a:t>
                      </a:r>
                      <a:r>
                        <a:rPr b="0" lang="en-US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/</a:t>
                      </a: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업체회원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(</a:t>
                      </a: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공모전작성자</a:t>
                      </a:r>
                      <a:r>
                        <a:rPr b="0" lang="en-US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)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개발자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배수빈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123960">
                <a:tc gridSpan="4">
                  <a:txBody>
                    <a:bodyPr lIns="90720" rIns="9072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6480">
                      <a:solidFill>
                        <a:srgbClr val="000000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gridSpan="4"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4" strike="noStrike">
                          <a:solidFill>
                            <a:srgbClr val="2f5597"/>
                          </a:solidFill>
                          <a:latin typeface="Arial"/>
                          <a:ea typeface="바탕"/>
                        </a:rPr>
                        <a:t>*</a:t>
                      </a:r>
                      <a:r>
                        <a:rPr b="0" lang="ko-KR" sz="1000" spc="4" strike="noStrike">
                          <a:solidFill>
                            <a:srgbClr val="2f5597"/>
                          </a:solidFill>
                          <a:latin typeface="Arial"/>
                          <a:ea typeface="바탕"/>
                        </a:rPr>
                        <a:t>화면설명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4" strike="noStrike">
                          <a:solidFill>
                            <a:srgbClr val="2f5597"/>
                          </a:solidFill>
                          <a:latin typeface="Arial"/>
                          <a:ea typeface="바탕"/>
                        </a:rPr>
                        <a:t>1.</a:t>
                      </a:r>
                      <a:r>
                        <a:rPr b="0" lang="ko-KR" sz="1000" spc="4" strike="noStrike">
                          <a:solidFill>
                            <a:srgbClr val="2f5597"/>
                          </a:solidFill>
                          <a:latin typeface="Arial"/>
                          <a:ea typeface="바탕"/>
                        </a:rPr>
                        <a:t>클릭 시 지원한 디자이너의 응모작품 상세조회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바탕"/>
                        </a:rPr>
                        <a:t>2.</a:t>
                      </a:r>
                      <a:r>
                        <a:rPr b="0" lang="ko-KR" sz="1000" spc="4" strike="noStrike">
                          <a:solidFill>
                            <a:srgbClr val="2f5597"/>
                          </a:solidFill>
                          <a:latin typeface="Arial"/>
                          <a:ea typeface="바탕"/>
                        </a:rPr>
                        <a:t>클릭시 순서에 따라  </a:t>
                      </a:r>
                      <a:r>
                        <a:rPr b="0" lang="en-US" sz="1000" spc="4" strike="noStrike">
                          <a:solidFill>
                            <a:srgbClr val="2f5597"/>
                          </a:solidFill>
                          <a:latin typeface="Arial"/>
                          <a:ea typeface="바탕"/>
                        </a:rPr>
                        <a:t>1,2,3</a:t>
                      </a:r>
                      <a:r>
                        <a:rPr b="0" lang="ko-KR" sz="1000" spc="4" strike="noStrike">
                          <a:solidFill>
                            <a:srgbClr val="2f5597"/>
                          </a:solidFill>
                          <a:latin typeface="Arial"/>
                          <a:ea typeface="바탕"/>
                        </a:rPr>
                        <a:t>등 디자인 번호 입력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바탕"/>
                        </a:rPr>
                        <a:t>3.</a:t>
                      </a:r>
                      <a:r>
                        <a:rPr b="0" lang="ko-KR" sz="1000" spc="4" strike="noStrike">
                          <a:solidFill>
                            <a:srgbClr val="2f5597"/>
                          </a:solidFill>
                          <a:latin typeface="Arial"/>
                          <a:ea typeface="바탕"/>
                        </a:rPr>
                        <a:t>등록 </a:t>
                      </a:r>
                      <a:r>
                        <a:rPr b="0" lang="en-US" sz="1000" spc="4" strike="noStrike">
                          <a:solidFill>
                            <a:srgbClr val="2f5597"/>
                          </a:solidFill>
                          <a:latin typeface="Arial"/>
                          <a:ea typeface="바탕"/>
                        </a:rPr>
                        <a:t>- </a:t>
                      </a:r>
                      <a:r>
                        <a:rPr b="0" lang="ko-KR" sz="1000" spc="4" strike="noStrike">
                          <a:solidFill>
                            <a:srgbClr val="2f5597"/>
                          </a:solidFill>
                          <a:latin typeface="Arial"/>
                          <a:ea typeface="바탕"/>
                        </a:rPr>
                        <a:t>입력데이터 당첨결과 저장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바탕"/>
                        </a:rPr>
                        <a:t>4.</a:t>
                      </a:r>
                      <a:r>
                        <a:rPr b="0" lang="ko-KR" sz="1000" spc="4" strike="noStrike">
                          <a:solidFill>
                            <a:srgbClr val="2f5597"/>
                          </a:solidFill>
                          <a:latin typeface="Arial"/>
                          <a:ea typeface="바탕"/>
                        </a:rPr>
                        <a:t>취소 – 공모전 메인페이지로 이동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4" strike="noStrike">
                          <a:solidFill>
                            <a:srgbClr val="2f5597"/>
                          </a:solidFill>
                          <a:latin typeface="Arial"/>
                          <a:ea typeface="바탕"/>
                        </a:rPr>
                        <a:t>5.</a:t>
                      </a:r>
                      <a:r>
                        <a:rPr b="0" lang="ko-KR" sz="1000" spc="4" strike="noStrike">
                          <a:solidFill>
                            <a:srgbClr val="2f5597"/>
                          </a:solidFill>
                          <a:latin typeface="Arial"/>
                          <a:ea typeface="바탕"/>
                        </a:rPr>
                        <a:t>모달창 닫기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4" strike="noStrike">
                          <a:solidFill>
                            <a:srgbClr val="2f5597"/>
                          </a:solidFill>
                          <a:latin typeface="Arial"/>
                          <a:ea typeface="바탕"/>
                        </a:rPr>
                        <a:t>*</a:t>
                      </a:r>
                      <a:r>
                        <a:rPr b="0" lang="ko-KR" sz="1000" spc="4" strike="noStrike">
                          <a:solidFill>
                            <a:srgbClr val="2f5597"/>
                          </a:solidFill>
                          <a:latin typeface="Arial"/>
                          <a:ea typeface="바탕"/>
                        </a:rPr>
                        <a:t>특이사항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4" strike="noStrike">
                          <a:solidFill>
                            <a:srgbClr val="2f5597"/>
                          </a:solidFill>
                          <a:latin typeface="Arial"/>
                          <a:ea typeface="바탕"/>
                        </a:rPr>
                        <a:t>1.</a:t>
                      </a:r>
                      <a:r>
                        <a:rPr b="0" lang="ko-KR" sz="1000" spc="4" strike="noStrike">
                          <a:solidFill>
                            <a:srgbClr val="2f5597"/>
                          </a:solidFill>
                          <a:latin typeface="Arial"/>
                          <a:ea typeface="바탕"/>
                        </a:rPr>
                        <a:t>등록</a:t>
                      </a:r>
                      <a:r>
                        <a:rPr b="0" lang="en-US" sz="1000" spc="4" strike="noStrike">
                          <a:solidFill>
                            <a:srgbClr val="2f5597"/>
                          </a:solidFill>
                          <a:latin typeface="Arial"/>
                          <a:ea typeface="바탕"/>
                        </a:rPr>
                        <a:t>/</a:t>
                      </a:r>
                      <a:r>
                        <a:rPr b="0" lang="ko-KR" sz="1000" spc="4" strike="noStrike">
                          <a:solidFill>
                            <a:srgbClr val="2f5597"/>
                          </a:solidFill>
                          <a:latin typeface="Arial"/>
                          <a:ea typeface="바탕"/>
                        </a:rPr>
                        <a:t>취소 컨펌창으로 사용자 여부 재확인 진행</a:t>
                      </a:r>
                      <a:r>
                        <a:rPr b="0" lang="en-US" sz="1000" spc="4" strike="noStrike">
                          <a:solidFill>
                            <a:srgbClr val="2f5597"/>
                          </a:solidFill>
                          <a:latin typeface="Arial"/>
                          <a:ea typeface="바탕"/>
                        </a:rPr>
                        <a:t>.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12240">
                      <a:solidFill>
                        <a:srgbClr val="ffffff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</a:tbl>
          </a:graphicData>
        </a:graphic>
      </p:graphicFrame>
      <p:pic>
        <p:nvPicPr>
          <p:cNvPr id="959" name="그림 17" descr=""/>
          <p:cNvPicPr/>
          <p:nvPr/>
        </p:nvPicPr>
        <p:blipFill>
          <a:blip r:embed="rId1"/>
          <a:stretch/>
        </p:blipFill>
        <p:spPr>
          <a:xfrm>
            <a:off x="231120" y="935640"/>
            <a:ext cx="4412880" cy="5214240"/>
          </a:xfrm>
          <a:prstGeom prst="rect">
            <a:avLst/>
          </a:prstGeom>
          <a:ln w="0">
            <a:noFill/>
          </a:ln>
        </p:spPr>
      </p:pic>
      <p:grpSp>
        <p:nvGrpSpPr>
          <p:cNvPr id="960" name="그룹 4"/>
          <p:cNvGrpSpPr/>
          <p:nvPr/>
        </p:nvGrpSpPr>
        <p:grpSpPr>
          <a:xfrm>
            <a:off x="449640" y="1612440"/>
            <a:ext cx="3678480" cy="4439520"/>
            <a:chOff x="449640" y="1612440"/>
            <a:chExt cx="3678480" cy="4439520"/>
          </a:xfrm>
        </p:grpSpPr>
        <p:sp>
          <p:nvSpPr>
            <p:cNvPr id="961" name="직사각형 50"/>
            <p:cNvSpPr/>
            <p:nvPr/>
          </p:nvSpPr>
          <p:spPr>
            <a:xfrm>
              <a:off x="3984480" y="1612440"/>
              <a:ext cx="143640" cy="170280"/>
            </a:xfrm>
            <a:prstGeom prst="rect">
              <a:avLst/>
            </a:prstGeom>
            <a:solidFill>
              <a:srgbClr val="c55a11"/>
            </a:solidFill>
            <a:ln w="254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70640" bIns="17064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000" spc="-1" strike="noStrike">
                  <a:solidFill>
                    <a:srgbClr val="ffffff"/>
                  </a:solidFill>
                  <a:latin typeface="Arial"/>
                  <a:ea typeface="바탕"/>
                </a:rPr>
                <a:t>1</a:t>
              </a:r>
              <a:endParaRPr b="0" lang="en-US" sz="1000" spc="-1" strike="noStrike">
                <a:solidFill>
                  <a:srgbClr val="000000"/>
                </a:solidFill>
                <a:latin typeface="맑은 고딕"/>
              </a:endParaRPr>
            </a:p>
          </p:txBody>
        </p:sp>
        <p:sp>
          <p:nvSpPr>
            <p:cNvPr id="962" name="직사각형 51"/>
            <p:cNvSpPr/>
            <p:nvPr/>
          </p:nvSpPr>
          <p:spPr>
            <a:xfrm>
              <a:off x="1863000" y="4499640"/>
              <a:ext cx="145080" cy="172440"/>
            </a:xfrm>
            <a:prstGeom prst="rect">
              <a:avLst/>
            </a:prstGeom>
            <a:solidFill>
              <a:srgbClr val="c55a11"/>
            </a:solidFill>
            <a:ln w="254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72800" bIns="1728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000" spc="-1" strike="noStrike">
                  <a:solidFill>
                    <a:srgbClr val="ffffff"/>
                  </a:solidFill>
                  <a:latin typeface="Arial"/>
                  <a:ea typeface="바탕"/>
                </a:rPr>
                <a:t>2</a:t>
              </a:r>
              <a:endParaRPr b="0" lang="en-US" sz="1000" spc="-1" strike="noStrike">
                <a:solidFill>
                  <a:srgbClr val="000000"/>
                </a:solidFill>
                <a:latin typeface="맑은 고딕"/>
              </a:endParaRPr>
            </a:p>
          </p:txBody>
        </p:sp>
        <p:sp>
          <p:nvSpPr>
            <p:cNvPr id="963" name="직사각형 52"/>
            <p:cNvSpPr/>
            <p:nvPr/>
          </p:nvSpPr>
          <p:spPr>
            <a:xfrm>
              <a:off x="449640" y="4766400"/>
              <a:ext cx="143640" cy="170280"/>
            </a:xfrm>
            <a:prstGeom prst="rect">
              <a:avLst/>
            </a:prstGeom>
            <a:solidFill>
              <a:srgbClr val="c55a11"/>
            </a:solidFill>
            <a:ln w="254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70640" bIns="17064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000" spc="-1" strike="noStrike">
                  <a:solidFill>
                    <a:srgbClr val="ffffff"/>
                  </a:solidFill>
                  <a:latin typeface="Arial"/>
                  <a:ea typeface="바탕"/>
                </a:rPr>
                <a:t>2</a:t>
              </a:r>
              <a:endParaRPr b="0" lang="en-US" sz="1000" spc="-1" strike="noStrike">
                <a:solidFill>
                  <a:srgbClr val="000000"/>
                </a:solidFill>
                <a:latin typeface="맑은 고딕"/>
              </a:endParaRPr>
            </a:p>
          </p:txBody>
        </p:sp>
        <p:sp>
          <p:nvSpPr>
            <p:cNvPr id="964" name="직사각형 53"/>
            <p:cNvSpPr/>
            <p:nvPr/>
          </p:nvSpPr>
          <p:spPr>
            <a:xfrm>
              <a:off x="2075760" y="5749200"/>
              <a:ext cx="143640" cy="172440"/>
            </a:xfrm>
            <a:prstGeom prst="rect">
              <a:avLst/>
            </a:prstGeom>
            <a:solidFill>
              <a:srgbClr val="c55a11"/>
            </a:solidFill>
            <a:ln w="254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72800" bIns="1728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000" spc="-1" strike="noStrike">
                  <a:solidFill>
                    <a:srgbClr val="ffffff"/>
                  </a:solidFill>
                  <a:latin typeface="Arial"/>
                  <a:ea typeface="바탕"/>
                </a:rPr>
                <a:t>1</a:t>
              </a:r>
              <a:endParaRPr b="0" lang="en-US" sz="1000" spc="-1" strike="noStrike">
                <a:solidFill>
                  <a:srgbClr val="000000"/>
                </a:solidFill>
                <a:latin typeface="맑은 고딕"/>
              </a:endParaRPr>
            </a:p>
          </p:txBody>
        </p:sp>
        <p:pic>
          <p:nvPicPr>
            <p:cNvPr id="965" name="그림 18" descr=""/>
            <p:cNvPicPr/>
            <p:nvPr/>
          </p:nvPicPr>
          <p:blipFill>
            <a:blip r:embed="rId2"/>
            <a:stretch/>
          </p:blipFill>
          <p:spPr>
            <a:xfrm>
              <a:off x="1818720" y="5619240"/>
              <a:ext cx="1333080" cy="432720"/>
            </a:xfrm>
            <a:prstGeom prst="rect">
              <a:avLst/>
            </a:prstGeom>
            <a:ln w="25400">
              <a:noFill/>
            </a:ln>
          </p:spPr>
        </p:pic>
        <p:sp>
          <p:nvSpPr>
            <p:cNvPr id="966" name="직사각형 54"/>
            <p:cNvSpPr/>
            <p:nvPr/>
          </p:nvSpPr>
          <p:spPr>
            <a:xfrm>
              <a:off x="1847160" y="5749200"/>
              <a:ext cx="143640" cy="172440"/>
            </a:xfrm>
            <a:prstGeom prst="rect">
              <a:avLst/>
            </a:prstGeom>
            <a:solidFill>
              <a:srgbClr val="c55a11"/>
            </a:solidFill>
            <a:ln w="254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72800" bIns="1728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000" spc="-1" strike="noStrike">
                  <a:solidFill>
                    <a:srgbClr val="ffffff"/>
                  </a:solidFill>
                  <a:latin typeface="Arial"/>
                  <a:ea typeface="바탕"/>
                </a:rPr>
                <a:t>3</a:t>
              </a:r>
              <a:endParaRPr b="0" lang="en-US" sz="1000" spc="-1" strike="noStrike">
                <a:solidFill>
                  <a:srgbClr val="000000"/>
                </a:solidFill>
                <a:latin typeface="맑은 고딕"/>
              </a:endParaRPr>
            </a:p>
          </p:txBody>
        </p:sp>
        <p:sp>
          <p:nvSpPr>
            <p:cNvPr id="967" name="직사각형 55"/>
            <p:cNvSpPr/>
            <p:nvPr/>
          </p:nvSpPr>
          <p:spPr>
            <a:xfrm>
              <a:off x="2469600" y="5749200"/>
              <a:ext cx="143640" cy="172440"/>
            </a:xfrm>
            <a:prstGeom prst="rect">
              <a:avLst/>
            </a:prstGeom>
            <a:solidFill>
              <a:srgbClr val="c55a11"/>
            </a:solidFill>
            <a:ln w="254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72800" bIns="1728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000" spc="-1" strike="noStrike">
                  <a:solidFill>
                    <a:srgbClr val="ffffff"/>
                  </a:solidFill>
                  <a:latin typeface="Arial"/>
                  <a:ea typeface="바탕"/>
                </a:rPr>
                <a:t>4</a:t>
              </a:r>
              <a:endParaRPr b="0" lang="en-US" sz="1000" spc="-1" strike="noStrike">
                <a:solidFill>
                  <a:srgbClr val="000000"/>
                </a:solidFill>
                <a:latin typeface="맑은 고딕"/>
              </a:endParaRPr>
            </a:p>
          </p:txBody>
        </p:sp>
      </p:grpSp>
      <p:pic>
        <p:nvPicPr>
          <p:cNvPr id="968" name="그림 19" descr=""/>
          <p:cNvPicPr/>
          <p:nvPr/>
        </p:nvPicPr>
        <p:blipFill>
          <a:blip r:embed="rId3"/>
          <a:stretch/>
        </p:blipFill>
        <p:spPr>
          <a:xfrm>
            <a:off x="4467960" y="930960"/>
            <a:ext cx="3798000" cy="5121000"/>
          </a:xfrm>
          <a:prstGeom prst="rect">
            <a:avLst/>
          </a:prstGeom>
          <a:ln w="25400">
            <a:noFill/>
          </a:ln>
        </p:spPr>
      </p:pic>
      <p:sp>
        <p:nvSpPr>
          <p:cNvPr id="969" name="자유형 2"/>
          <p:cNvSpPr/>
          <p:nvPr/>
        </p:nvSpPr>
        <p:spPr>
          <a:xfrm>
            <a:off x="1755000" y="4672440"/>
            <a:ext cx="3663000" cy="173520"/>
          </a:xfrm>
          <a:custGeom>
            <a:avLst/>
            <a:gdLst>
              <a:gd name="textAreaLeft" fmla="*/ 0 w 3663000"/>
              <a:gd name="textAreaRight" fmla="*/ 3664080 w 3663000"/>
              <a:gd name="textAreaTop" fmla="*/ 0 h 173520"/>
              <a:gd name="textAreaBottom" fmla="*/ 174600 h 173520"/>
            </a:gdLst>
            <a:ahLst/>
            <a:rect l="textAreaLeft" t="textAreaTop" r="textAreaRight" b="textAreaBottom"/>
            <a:pathLst>
              <a:path w="65622" h="3129">
                <a:moveTo>
                  <a:pt x="65622" y="3129"/>
                </a:moveTo>
                <a:lnTo>
                  <a:pt x="0" y="0"/>
                </a:lnTo>
              </a:path>
            </a:pathLst>
          </a:custGeom>
          <a:noFill/>
          <a:ln cap="rnd" w="6274">
            <a:solidFill>
              <a:srgbClr val="4472c4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  <p:txBody>
          <a:bodyPr lIns="90000" rIns="90000" tIns="174960" bIns="17496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맑은 고딕"/>
              <a:ea typeface="DejaVu Sans"/>
            </a:endParaRPr>
          </a:p>
        </p:txBody>
      </p:sp>
      <p:pic>
        <p:nvPicPr>
          <p:cNvPr id="970" name="그림 21" descr=""/>
          <p:cNvPicPr/>
          <p:nvPr/>
        </p:nvPicPr>
        <p:blipFill>
          <a:blip r:embed="rId4"/>
          <a:stretch/>
        </p:blipFill>
        <p:spPr>
          <a:xfrm>
            <a:off x="6941880" y="1308600"/>
            <a:ext cx="255960" cy="246600"/>
          </a:xfrm>
          <a:prstGeom prst="rect">
            <a:avLst/>
          </a:prstGeom>
          <a:ln w="25400">
            <a:noFill/>
          </a:ln>
        </p:spPr>
      </p:pic>
      <p:sp>
        <p:nvSpPr>
          <p:cNvPr id="971" name="직사각형 56"/>
          <p:cNvSpPr/>
          <p:nvPr/>
        </p:nvSpPr>
        <p:spPr>
          <a:xfrm>
            <a:off x="6784920" y="1335240"/>
            <a:ext cx="143640" cy="170280"/>
          </a:xfrm>
          <a:prstGeom prst="rect">
            <a:avLst/>
          </a:prstGeom>
          <a:solidFill>
            <a:srgbClr val="c55a11"/>
          </a:solidFill>
          <a:ln w="254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70640" bIns="1706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000" spc="-1" strike="noStrike">
                <a:solidFill>
                  <a:srgbClr val="ffffff"/>
                </a:solidFill>
                <a:latin typeface="Arial"/>
                <a:ea typeface="바탕"/>
              </a:rPr>
              <a:t>5</a:t>
            </a:r>
            <a:endParaRPr b="0" lang="en-US" sz="1000" spc="-1" strike="noStrike">
              <a:solidFill>
                <a:srgbClr val="000000"/>
              </a:solidFill>
              <a:latin typeface="맑은 고딕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2" name="표 1"/>
          <p:cNvGraphicFramePr/>
          <p:nvPr/>
        </p:nvGraphicFramePr>
        <p:xfrm>
          <a:off x="90720" y="88920"/>
          <a:ext cx="11993760" cy="6644880"/>
        </p:xfrm>
        <a:graphic>
          <a:graphicData uri="http://schemas.openxmlformats.org/drawingml/2006/table">
            <a:tbl>
              <a:tblPr/>
              <a:tblGrid>
                <a:gridCol w="816480"/>
                <a:gridCol w="3330360"/>
                <a:gridCol w="747720"/>
                <a:gridCol w="3657600"/>
                <a:gridCol w="852480"/>
                <a:gridCol w="1173240"/>
                <a:gridCol w="673560"/>
                <a:gridCol w="742680"/>
              </a:tblGrid>
              <a:tr h="255600">
                <a:tc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화면 </a:t>
                      </a:r>
                      <a:r>
                        <a:rPr b="1" lang="en-US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ID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n-US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SAH-026-413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화면 명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공모전 페이지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요구사항</a:t>
                      </a:r>
                      <a:r>
                        <a:rPr b="1" lang="en-US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ID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 gridSpan="3"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n-US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URQ026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  <a:tr h="266400">
                <a:tc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개요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 gridSpan="3"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공모전 좋아요 조회페이지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사용자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전체회원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개발자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배수빈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122880">
                <a:tc gridSpan="4">
                  <a:txBody>
                    <a:bodyPr lIns="90720" rIns="9072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6480">
                      <a:solidFill>
                        <a:srgbClr val="000000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gridSpan="4"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4" strike="noStrike">
                          <a:solidFill>
                            <a:srgbClr val="2f5597"/>
                          </a:solidFill>
                          <a:latin typeface="Arial"/>
                          <a:ea typeface="바탕"/>
                        </a:rPr>
                        <a:t>*</a:t>
                      </a:r>
                      <a:r>
                        <a:rPr b="0" lang="ko-KR" sz="1000" spc="4" strike="noStrike">
                          <a:solidFill>
                            <a:srgbClr val="2f5597"/>
                          </a:solidFill>
                          <a:latin typeface="Arial"/>
                          <a:ea typeface="바탕"/>
                        </a:rPr>
                        <a:t>화면설명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lvl="1" marL="432000" indent="-21600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함초롬돋움"/>
                        <a:buAutoNum type="arabicPeriod"/>
                        <a:tabLst>
                          <a:tab algn="l" pos="0"/>
                        </a:tabLst>
                      </a:pP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체크박스 – 공모전정보 선택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lvl="1" marL="432000" indent="-21600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함초롬돋움"/>
                        <a:buAutoNum type="arabicPeriod" startAt="2"/>
                        <a:tabLst>
                          <a:tab algn="l" pos="0"/>
                        </a:tabLst>
                      </a:pP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공모전번호 선택 – 해당 공모전 상세보기 이동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lvl="1" marL="432000" indent="-21600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함초롬돋움"/>
                        <a:buAutoNum type="arabicPeriod" startAt="3"/>
                        <a:tabLst>
                          <a:tab algn="l" pos="0"/>
                        </a:tabLst>
                      </a:pP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선택된 공모전 – 좋아요취소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4.   </a:t>
                      </a: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마감일에 따라 진행중</a:t>
                      </a:r>
                      <a:r>
                        <a:rPr b="0" lang="en-US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/</a:t>
                      </a: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마감 표시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4" strike="noStrike">
                          <a:solidFill>
                            <a:srgbClr val="2f5597"/>
                          </a:solidFill>
                          <a:latin typeface="Arial"/>
                          <a:ea typeface="바탕"/>
                        </a:rPr>
                        <a:t>*</a:t>
                      </a:r>
                      <a:r>
                        <a:rPr b="0" lang="ko-KR" sz="1000" spc="4" strike="noStrike">
                          <a:solidFill>
                            <a:srgbClr val="2f5597"/>
                          </a:solidFill>
                          <a:latin typeface="Arial"/>
                          <a:ea typeface="바탕"/>
                        </a:rPr>
                        <a:t>특이사항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4" strike="noStrike">
                          <a:solidFill>
                            <a:srgbClr val="2f5597"/>
                          </a:solidFill>
                          <a:latin typeface="Arial"/>
                          <a:ea typeface="바탕"/>
                        </a:rPr>
                        <a:t>1. </a:t>
                      </a:r>
                      <a:r>
                        <a:rPr b="0" lang="ko-KR" sz="1000" spc="4" strike="noStrike">
                          <a:solidFill>
                            <a:srgbClr val="2f5597"/>
                          </a:solidFill>
                          <a:latin typeface="Arial"/>
                          <a:ea typeface="바탕"/>
                        </a:rPr>
                        <a:t>취소 컨펌창으로 사용자 여부 재확인 진행</a:t>
                      </a:r>
                      <a:r>
                        <a:rPr b="0" lang="en-US" sz="1000" spc="4" strike="noStrike">
                          <a:solidFill>
                            <a:srgbClr val="2f5597"/>
                          </a:solidFill>
                          <a:latin typeface="Arial"/>
                          <a:ea typeface="바탕"/>
                        </a:rPr>
                        <a:t>.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12240">
                      <a:solidFill>
                        <a:srgbClr val="ffffff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</a:tbl>
          </a:graphicData>
        </a:graphic>
      </p:graphicFrame>
      <p:grpSp>
        <p:nvGrpSpPr>
          <p:cNvPr id="973" name="그룹 2"/>
          <p:cNvGrpSpPr/>
          <p:nvPr/>
        </p:nvGrpSpPr>
        <p:grpSpPr>
          <a:xfrm>
            <a:off x="778680" y="1351800"/>
            <a:ext cx="7436520" cy="4118760"/>
            <a:chOff x="778680" y="1351800"/>
            <a:chExt cx="7436520" cy="4118760"/>
          </a:xfrm>
        </p:grpSpPr>
        <p:pic>
          <p:nvPicPr>
            <p:cNvPr id="974" name="그림 3" descr=""/>
            <p:cNvPicPr/>
            <p:nvPr/>
          </p:nvPicPr>
          <p:blipFill>
            <a:blip r:embed="rId1"/>
            <a:stretch/>
          </p:blipFill>
          <p:spPr>
            <a:xfrm>
              <a:off x="778680" y="1351800"/>
              <a:ext cx="7436520" cy="4118760"/>
            </a:xfrm>
            <a:prstGeom prst="rect">
              <a:avLst/>
            </a:prstGeom>
            <a:ln w="25400">
              <a:noFill/>
            </a:ln>
          </p:spPr>
        </p:pic>
        <p:sp>
          <p:nvSpPr>
            <p:cNvPr id="975" name="직사각형 4"/>
            <p:cNvSpPr/>
            <p:nvPr/>
          </p:nvSpPr>
          <p:spPr>
            <a:xfrm>
              <a:off x="6581880" y="2176200"/>
              <a:ext cx="229320" cy="216720"/>
            </a:xfrm>
            <a:prstGeom prst="rect">
              <a:avLst/>
            </a:prstGeom>
            <a:solidFill>
              <a:srgbClr val="c55a11"/>
            </a:solidFill>
            <a:ln w="254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000" spc="-1" strike="noStrike">
                  <a:solidFill>
                    <a:srgbClr val="ffffff"/>
                  </a:solidFill>
                  <a:latin typeface="Arial"/>
                  <a:ea typeface="바탕"/>
                </a:rPr>
                <a:t>3</a:t>
              </a:r>
              <a:endParaRPr b="0" lang="en-US" sz="1000" spc="-1" strike="noStrike">
                <a:solidFill>
                  <a:srgbClr val="000000"/>
                </a:solidFill>
                <a:latin typeface="맑은 고딕"/>
              </a:endParaRPr>
            </a:p>
          </p:txBody>
        </p:sp>
        <p:sp>
          <p:nvSpPr>
            <p:cNvPr id="976" name="직사각형 5"/>
            <p:cNvSpPr/>
            <p:nvPr/>
          </p:nvSpPr>
          <p:spPr>
            <a:xfrm>
              <a:off x="1182960" y="2593440"/>
              <a:ext cx="229320" cy="218160"/>
            </a:xfrm>
            <a:prstGeom prst="rect">
              <a:avLst/>
            </a:prstGeom>
            <a:solidFill>
              <a:srgbClr val="c55a11"/>
            </a:solidFill>
            <a:ln w="254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000" spc="-1" strike="noStrike">
                  <a:solidFill>
                    <a:srgbClr val="ffffff"/>
                  </a:solidFill>
                  <a:latin typeface="Arial"/>
                  <a:ea typeface="바탕"/>
                </a:rPr>
                <a:t>1</a:t>
              </a:r>
              <a:endParaRPr b="0" lang="en-US" sz="1000" spc="-1" strike="noStrike">
                <a:solidFill>
                  <a:srgbClr val="000000"/>
                </a:solidFill>
                <a:latin typeface="맑은 고딕"/>
              </a:endParaRPr>
            </a:p>
          </p:txBody>
        </p:sp>
        <p:sp>
          <p:nvSpPr>
            <p:cNvPr id="977" name="직사각형 6"/>
            <p:cNvSpPr/>
            <p:nvPr/>
          </p:nvSpPr>
          <p:spPr>
            <a:xfrm>
              <a:off x="2253600" y="2849400"/>
              <a:ext cx="229320" cy="218160"/>
            </a:xfrm>
            <a:prstGeom prst="rect">
              <a:avLst/>
            </a:prstGeom>
            <a:solidFill>
              <a:srgbClr val="c55a11"/>
            </a:solidFill>
            <a:ln w="254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000" spc="-1" strike="noStrike">
                  <a:solidFill>
                    <a:srgbClr val="ffffff"/>
                  </a:solidFill>
                  <a:latin typeface="Arial"/>
                  <a:ea typeface="바탕"/>
                </a:rPr>
                <a:t>2</a:t>
              </a:r>
              <a:endParaRPr b="0" lang="en-US" sz="1000" spc="-1" strike="noStrike">
                <a:solidFill>
                  <a:srgbClr val="000000"/>
                </a:solidFill>
                <a:latin typeface="맑은 고딕"/>
              </a:endParaRPr>
            </a:p>
          </p:txBody>
        </p:sp>
        <p:sp>
          <p:nvSpPr>
            <p:cNvPr id="978" name="직사각형 7"/>
            <p:cNvSpPr/>
            <p:nvPr/>
          </p:nvSpPr>
          <p:spPr>
            <a:xfrm>
              <a:off x="7039080" y="2849400"/>
              <a:ext cx="229320" cy="218160"/>
            </a:xfrm>
            <a:prstGeom prst="rect">
              <a:avLst/>
            </a:prstGeom>
            <a:solidFill>
              <a:srgbClr val="c55a11"/>
            </a:solidFill>
            <a:ln w="254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000" spc="-1" strike="noStrike">
                  <a:solidFill>
                    <a:srgbClr val="ffffff"/>
                  </a:solidFill>
                  <a:latin typeface="Arial"/>
                  <a:ea typeface="바탕"/>
                </a:rPr>
                <a:t>4</a:t>
              </a:r>
              <a:endParaRPr b="0" lang="en-US" sz="1000" spc="-1" strike="noStrike">
                <a:solidFill>
                  <a:srgbClr val="000000"/>
                </a:solidFill>
                <a:latin typeface="맑은 고딕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9" name="표 1"/>
          <p:cNvGraphicFramePr/>
          <p:nvPr/>
        </p:nvGraphicFramePr>
        <p:xfrm>
          <a:off x="95400" y="69840"/>
          <a:ext cx="11991960" cy="6730560"/>
        </p:xfrm>
        <a:graphic>
          <a:graphicData uri="http://schemas.openxmlformats.org/drawingml/2006/table">
            <a:tbl>
              <a:tblPr/>
              <a:tblGrid>
                <a:gridCol w="816120"/>
                <a:gridCol w="3330360"/>
                <a:gridCol w="747720"/>
                <a:gridCol w="3657600"/>
                <a:gridCol w="851040"/>
                <a:gridCol w="1173600"/>
                <a:gridCol w="673200"/>
                <a:gridCol w="742680"/>
              </a:tblGrid>
              <a:tr h="279360"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화면 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ID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SAH-028-801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화면 명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블라인드게시판 – 자유 게시판 전체 조회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요구사항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ID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 gridSpan="3"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URQ028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  <a:tr h="395280"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개요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 gridSpan="3"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블라인드게시판 메뉴에서 자유게시판 클릭시 처음 나타나게 될 전체 조회 페이지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사용자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사회자회원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,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디자이너회원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개발자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송지은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055920">
                <a:tc gridSpan="4">
                  <a:txBody>
                    <a:bodyPr lIns="91080" rIns="9108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648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gridSpan="4"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2f5597"/>
                          </a:solidFill>
                          <a:latin typeface="Arial"/>
                          <a:ea typeface="바탕"/>
                        </a:rPr>
                        <a:t>*</a:t>
                      </a:r>
                      <a:r>
                        <a:rPr b="0" lang="ko-KR" sz="1000" spc="-1" strike="noStrike">
                          <a:solidFill>
                            <a:srgbClr val="2f5597"/>
                          </a:solidFill>
                          <a:latin typeface="Arial"/>
                          <a:ea typeface="바탕"/>
                        </a:rPr>
                        <a:t>화면설명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16000" indent="-21600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StarSymbol"/>
                        <a:buAutoNum type="arabicPeriod"/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Symbol"/>
                          <a:ea typeface="바탕"/>
                        </a:rPr>
                        <a:t>글등록버튼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16000" indent="-21600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StarSymbol"/>
                        <a:buAutoNum type="arabicPeriod" startAt="2"/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Symbol"/>
                          <a:ea typeface="바탕"/>
                        </a:rPr>
                        <a:t>분류 정렬 버튼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16000" indent="-21600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StarSymbol"/>
                        <a:buAutoNum type="arabicPeriod" startAt="3"/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Symbol"/>
                          <a:ea typeface="바탕"/>
                        </a:rPr>
                        <a:t>게시글 화면 정렬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16000" indent="-21600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StarSymbol"/>
                        <a:buAutoNum type="arabicPeriod" startAt="4"/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Symbol"/>
                          <a:ea typeface="바탕"/>
                        </a:rPr>
                        <a:t>조회창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16000" indent="-21600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StarSymbol"/>
                        <a:buAutoNum type="arabicPeriod" startAt="5"/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Symbol"/>
                          <a:ea typeface="바탕"/>
                        </a:rPr>
                        <a:t>내가 좋아요한 게시글 보기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16000" indent="-21600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StarSymbol"/>
                        <a:buAutoNum type="arabicPeriod" startAt="6"/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Symbol"/>
                          <a:ea typeface="바탕"/>
                        </a:rPr>
                        <a:t>게시글 리스트 정보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16000" indent="-21600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StarSymbol"/>
                        <a:buAutoNum type="arabicPeriod" startAt="7"/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Symbol"/>
                          <a:ea typeface="바탕"/>
                        </a:rPr>
                        <a:t>페이징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2f5597"/>
                          </a:solidFill>
                          <a:latin typeface="Arial"/>
                          <a:ea typeface="바탕"/>
                        </a:rPr>
                        <a:t>*</a:t>
                      </a:r>
                      <a:r>
                        <a:rPr b="0" lang="ko-KR" sz="1000" spc="-1" strike="noStrike">
                          <a:solidFill>
                            <a:srgbClr val="2f5597"/>
                          </a:solidFill>
                          <a:latin typeface="Arial"/>
                          <a:ea typeface="바탕"/>
                        </a:rPr>
                        <a:t>특이사항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16000" indent="-21600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StarSymbol"/>
                        <a:buAutoNum type="arabicPeriod"/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블라인드 게시판은 사회자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/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디자이너 회원만 사용할 수 있다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.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16000" indent="-21600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StarSymbol"/>
                        <a:buAutoNum type="arabicPeriod" startAt="2"/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자유게시판 등록 전체 게시글 리스트 출력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16000" indent="-21600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StarSymbol"/>
                        <a:buAutoNum type="arabicPeriod" startAt="3"/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게시글 클릭시 해당 게시글 상세 정보 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1224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</a:tbl>
          </a:graphicData>
        </a:graphic>
      </p:graphicFrame>
      <p:pic>
        <p:nvPicPr>
          <p:cNvPr id="980" name="그림 2" descr=""/>
          <p:cNvPicPr/>
          <p:nvPr/>
        </p:nvPicPr>
        <p:blipFill>
          <a:blip r:embed="rId1"/>
          <a:stretch/>
        </p:blipFill>
        <p:spPr>
          <a:xfrm>
            <a:off x="335160" y="1303920"/>
            <a:ext cx="8071920" cy="4952520"/>
          </a:xfrm>
          <a:prstGeom prst="rect">
            <a:avLst/>
          </a:prstGeom>
          <a:ln w="25400">
            <a:noFill/>
          </a:ln>
        </p:spPr>
      </p:pic>
      <p:sp>
        <p:nvSpPr>
          <p:cNvPr id="981" name="모서리가 둥근 직사각형 3"/>
          <p:cNvSpPr/>
          <p:nvPr/>
        </p:nvSpPr>
        <p:spPr>
          <a:xfrm>
            <a:off x="598680" y="2777760"/>
            <a:ext cx="262440" cy="262440"/>
          </a:xfrm>
          <a:prstGeom prst="roundRect">
            <a:avLst>
              <a:gd name="adj" fmla="val 16667"/>
            </a:avLst>
          </a:prstGeom>
          <a:solidFill>
            <a:srgbClr val="c55a11"/>
          </a:solidFill>
          <a:ln cap="rnd" w="9523">
            <a:solidFill>
              <a:srgbClr val="ffffff"/>
            </a:solidFill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ffffff"/>
                </a:solidFill>
                <a:latin typeface="Arial"/>
                <a:ea typeface="바탕"/>
              </a:rPr>
              <a:t>1</a:t>
            </a:r>
            <a:endParaRPr b="0" lang="en-US" sz="12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982" name="모서리가 둥근 직사각형 4"/>
          <p:cNvSpPr/>
          <p:nvPr/>
        </p:nvSpPr>
        <p:spPr>
          <a:xfrm>
            <a:off x="4239000" y="2814480"/>
            <a:ext cx="262440" cy="262440"/>
          </a:xfrm>
          <a:prstGeom prst="roundRect">
            <a:avLst>
              <a:gd name="adj" fmla="val 16667"/>
            </a:avLst>
          </a:prstGeom>
          <a:solidFill>
            <a:srgbClr val="c55a11"/>
          </a:solidFill>
          <a:ln cap="rnd" w="9523">
            <a:solidFill>
              <a:srgbClr val="ffffff"/>
            </a:solidFill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ffffff"/>
                </a:solidFill>
                <a:latin typeface="Arial"/>
                <a:ea typeface="바탕"/>
              </a:rPr>
              <a:t>2</a:t>
            </a:r>
            <a:endParaRPr b="0" lang="en-US" sz="12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983" name="모서리가 둥근 직사각형 5"/>
          <p:cNvSpPr/>
          <p:nvPr/>
        </p:nvSpPr>
        <p:spPr>
          <a:xfrm>
            <a:off x="5566680" y="2760480"/>
            <a:ext cx="262440" cy="262440"/>
          </a:xfrm>
          <a:prstGeom prst="roundRect">
            <a:avLst>
              <a:gd name="adj" fmla="val 16667"/>
            </a:avLst>
          </a:prstGeom>
          <a:solidFill>
            <a:srgbClr val="c55a11"/>
          </a:solidFill>
          <a:ln cap="rnd" w="9523">
            <a:solidFill>
              <a:srgbClr val="ffffff"/>
            </a:solidFill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ffffff"/>
                </a:solidFill>
                <a:latin typeface="Arial"/>
                <a:ea typeface="바탕"/>
              </a:rPr>
              <a:t>3</a:t>
            </a:r>
            <a:endParaRPr b="0" lang="en-US" sz="12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984" name="모서리가 둥근 직사각형 6"/>
          <p:cNvSpPr/>
          <p:nvPr/>
        </p:nvSpPr>
        <p:spPr>
          <a:xfrm>
            <a:off x="6567120" y="2742840"/>
            <a:ext cx="262440" cy="262440"/>
          </a:xfrm>
          <a:prstGeom prst="roundRect">
            <a:avLst>
              <a:gd name="adj" fmla="val 16667"/>
            </a:avLst>
          </a:prstGeom>
          <a:solidFill>
            <a:srgbClr val="c55a11"/>
          </a:solidFill>
          <a:ln cap="rnd" w="9523">
            <a:solidFill>
              <a:srgbClr val="ffffff"/>
            </a:solidFill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ffffff"/>
                </a:solidFill>
                <a:latin typeface="Arial"/>
                <a:ea typeface="바탕"/>
              </a:rPr>
              <a:t>4</a:t>
            </a:r>
            <a:endParaRPr b="0" lang="en-US" sz="12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985" name="모서리가 둥근 직사각형 7"/>
          <p:cNvSpPr/>
          <p:nvPr/>
        </p:nvSpPr>
        <p:spPr>
          <a:xfrm>
            <a:off x="7920360" y="2730240"/>
            <a:ext cx="262440" cy="262440"/>
          </a:xfrm>
          <a:prstGeom prst="roundRect">
            <a:avLst>
              <a:gd name="adj" fmla="val 16667"/>
            </a:avLst>
          </a:prstGeom>
          <a:solidFill>
            <a:srgbClr val="c55a11"/>
          </a:solidFill>
          <a:ln cap="rnd" w="9523">
            <a:solidFill>
              <a:srgbClr val="ffffff"/>
            </a:solidFill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ffffff"/>
                </a:solidFill>
                <a:latin typeface="Arial"/>
                <a:ea typeface="바탕"/>
              </a:rPr>
              <a:t>5</a:t>
            </a:r>
            <a:endParaRPr b="0" lang="en-US" sz="12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986" name="모서리가 둥근 직사각형 8"/>
          <p:cNvSpPr/>
          <p:nvPr/>
        </p:nvSpPr>
        <p:spPr>
          <a:xfrm>
            <a:off x="598680" y="3357360"/>
            <a:ext cx="262440" cy="262440"/>
          </a:xfrm>
          <a:prstGeom prst="roundRect">
            <a:avLst>
              <a:gd name="adj" fmla="val 16667"/>
            </a:avLst>
          </a:prstGeom>
          <a:solidFill>
            <a:srgbClr val="c55a11"/>
          </a:solidFill>
          <a:ln cap="rnd" w="9523">
            <a:solidFill>
              <a:srgbClr val="ffffff"/>
            </a:solidFill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ffffff"/>
                </a:solidFill>
                <a:latin typeface="Arial"/>
                <a:ea typeface="바탕"/>
              </a:rPr>
              <a:t>6</a:t>
            </a:r>
            <a:endParaRPr b="0" lang="en-US" sz="12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987" name="모서리가 둥근 직사각형 9"/>
          <p:cNvSpPr/>
          <p:nvPr/>
        </p:nvSpPr>
        <p:spPr>
          <a:xfrm>
            <a:off x="3043080" y="4539240"/>
            <a:ext cx="262440" cy="262440"/>
          </a:xfrm>
          <a:prstGeom prst="roundRect">
            <a:avLst>
              <a:gd name="adj" fmla="val 16667"/>
            </a:avLst>
          </a:prstGeom>
          <a:solidFill>
            <a:srgbClr val="c55a11"/>
          </a:solidFill>
          <a:ln cap="rnd" w="9523">
            <a:solidFill>
              <a:srgbClr val="ffffff"/>
            </a:solidFill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ffffff"/>
                </a:solidFill>
                <a:latin typeface="Arial"/>
                <a:ea typeface="바탕"/>
              </a:rPr>
              <a:t>7</a:t>
            </a:r>
            <a:endParaRPr b="0" lang="en-US" sz="1200" spc="-1" strike="noStrike">
              <a:solidFill>
                <a:srgbClr val="000000"/>
              </a:solidFill>
              <a:latin typeface="맑은 고딕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88" name="표 1"/>
          <p:cNvGraphicFramePr/>
          <p:nvPr/>
        </p:nvGraphicFramePr>
        <p:xfrm>
          <a:off x="95400" y="69840"/>
          <a:ext cx="11991960" cy="6730560"/>
        </p:xfrm>
        <a:graphic>
          <a:graphicData uri="http://schemas.openxmlformats.org/drawingml/2006/table">
            <a:tbl>
              <a:tblPr/>
              <a:tblGrid>
                <a:gridCol w="816120"/>
                <a:gridCol w="3330360"/>
                <a:gridCol w="747720"/>
                <a:gridCol w="3657600"/>
                <a:gridCol w="851040"/>
                <a:gridCol w="1173600"/>
                <a:gridCol w="673200"/>
                <a:gridCol w="742680"/>
              </a:tblGrid>
              <a:tr h="279360"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화면 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ID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SAH-029-802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화면 명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블라인드게시판 – 멘토링 전체 조회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요구사항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ID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 gridSpan="3"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URQ029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  <a:tr h="395280"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개요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 gridSpan="3"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블라인드게시판 메뉴에서 멘토링 게시판 클릭 시 처음 나타나게 될 전체 조회 페이지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사용자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사회자회원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,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디자이너회원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개발자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송지은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055920">
                <a:tc gridSpan="4">
                  <a:txBody>
                    <a:bodyPr lIns="91080" rIns="9108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648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gridSpan="4"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2f5597"/>
                          </a:solidFill>
                          <a:latin typeface="Arial"/>
                          <a:ea typeface="바탕"/>
                        </a:rPr>
                        <a:t>*</a:t>
                      </a:r>
                      <a:r>
                        <a:rPr b="0" lang="ko-KR" sz="1000" spc="-1" strike="noStrike">
                          <a:solidFill>
                            <a:srgbClr val="2f5597"/>
                          </a:solidFill>
                          <a:latin typeface="Arial"/>
                          <a:ea typeface="바탕"/>
                        </a:rPr>
                        <a:t>화면설명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16000" indent="-21600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StarSymbol"/>
                        <a:buAutoNum type="arabicPeriod"/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Symbol"/>
                          <a:ea typeface="바탕"/>
                        </a:rPr>
                        <a:t>글등록버튼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16000" indent="-21600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StarSymbol"/>
                        <a:buAutoNum type="arabicPeriod" startAt="2"/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Symbol"/>
                          <a:ea typeface="바탕"/>
                        </a:rPr>
                        <a:t>중분류 주제별 정렬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16000" indent="-21600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StarSymbol"/>
                        <a:buAutoNum type="arabicPeriod" startAt="3"/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Symbol"/>
                          <a:ea typeface="바탕"/>
                        </a:rPr>
                        <a:t>분류 정렬 라디오 버튼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16000" indent="-21600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StarSymbol"/>
                        <a:buAutoNum type="arabicPeriod" startAt="4"/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Symbol"/>
                          <a:ea typeface="바탕"/>
                        </a:rPr>
                        <a:t>게시글 화면 정렬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16000" indent="-21600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StarSymbol"/>
                        <a:buAutoNum type="arabicPeriod" startAt="5"/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Symbol"/>
                          <a:ea typeface="바탕"/>
                        </a:rPr>
                        <a:t>조회창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16000" indent="-21600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StarSymbol"/>
                        <a:buAutoNum type="arabicPeriod" startAt="6"/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Symbol"/>
                          <a:ea typeface="바탕"/>
                        </a:rPr>
                        <a:t>내가 좋아요한 게시글 보기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16000" indent="-21600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StarSymbol"/>
                        <a:buAutoNum type="arabicPeriod" startAt="7"/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Symbol"/>
                          <a:ea typeface="바탕"/>
                        </a:rPr>
                        <a:t>게시글 리스트 정보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16000" indent="-21600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StarSymbol"/>
                        <a:buAutoNum type="arabicPeriod" startAt="8"/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Symbol"/>
                          <a:ea typeface="바탕"/>
                        </a:rPr>
                        <a:t>페이징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2f5597"/>
                          </a:solidFill>
                          <a:latin typeface="Arial"/>
                          <a:ea typeface="바탕"/>
                        </a:rPr>
                        <a:t>*</a:t>
                      </a:r>
                      <a:r>
                        <a:rPr b="0" lang="ko-KR" sz="1000" spc="-1" strike="noStrike">
                          <a:solidFill>
                            <a:srgbClr val="2f5597"/>
                          </a:solidFill>
                          <a:latin typeface="Arial"/>
                          <a:ea typeface="바탕"/>
                        </a:rPr>
                        <a:t>특이사항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16000" indent="-21600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StarSymbol"/>
                        <a:buAutoNum type="arabicPeriod"/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바탕"/>
                        </a:rPr>
                        <a:t>블라인드 게시판은 사회자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바탕"/>
                        </a:rPr>
                        <a:t>/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바탕"/>
                        </a:rPr>
                        <a:t>디자이너 회원만 사용할 수 있다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바탕"/>
                        </a:rPr>
                        <a:t>.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16000" indent="-21600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StarSymbol"/>
                        <a:buAutoNum type="arabicPeriod" startAt="2"/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바탕"/>
                        </a:rPr>
                        <a:t>멘토링게시판 등록 전체 게시글 리스트 출력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16000" indent="-21600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StarSymbol"/>
                        <a:buAutoNum type="arabicPeriod" startAt="3"/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바탕"/>
                        </a:rPr>
                        <a:t>게시글 클릭시 해당 게시글 상세 정보 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1224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</a:tbl>
          </a:graphicData>
        </a:graphic>
      </p:graphicFrame>
      <p:pic>
        <p:nvPicPr>
          <p:cNvPr id="989" name="그림 2" descr=""/>
          <p:cNvPicPr/>
          <p:nvPr/>
        </p:nvPicPr>
        <p:blipFill>
          <a:blip r:embed="rId1"/>
          <a:stretch/>
        </p:blipFill>
        <p:spPr>
          <a:xfrm>
            <a:off x="363600" y="1208520"/>
            <a:ext cx="8010000" cy="4914360"/>
          </a:xfrm>
          <a:prstGeom prst="rect">
            <a:avLst/>
          </a:prstGeom>
          <a:ln w="25400">
            <a:noFill/>
          </a:ln>
        </p:spPr>
      </p:pic>
      <p:sp>
        <p:nvSpPr>
          <p:cNvPr id="990" name="모서리가 둥근 직사각형 3"/>
          <p:cNvSpPr/>
          <p:nvPr/>
        </p:nvSpPr>
        <p:spPr>
          <a:xfrm>
            <a:off x="598680" y="2887560"/>
            <a:ext cx="262440" cy="262440"/>
          </a:xfrm>
          <a:prstGeom prst="roundRect">
            <a:avLst>
              <a:gd name="adj" fmla="val 16667"/>
            </a:avLst>
          </a:prstGeom>
          <a:solidFill>
            <a:srgbClr val="c55a11"/>
          </a:solidFill>
          <a:ln cap="rnd" w="9523">
            <a:solidFill>
              <a:srgbClr val="ffffff"/>
            </a:solidFill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ffffff"/>
                </a:solidFill>
                <a:latin typeface="Arial"/>
                <a:ea typeface="바탕"/>
              </a:rPr>
              <a:t>1</a:t>
            </a:r>
            <a:endParaRPr b="0" lang="en-US" sz="12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991" name="모서리가 둥근 직사각형 4"/>
          <p:cNvSpPr/>
          <p:nvPr/>
        </p:nvSpPr>
        <p:spPr>
          <a:xfrm>
            <a:off x="4239000" y="2923920"/>
            <a:ext cx="262440" cy="262440"/>
          </a:xfrm>
          <a:prstGeom prst="roundRect">
            <a:avLst>
              <a:gd name="adj" fmla="val 16667"/>
            </a:avLst>
          </a:prstGeom>
          <a:solidFill>
            <a:srgbClr val="c55a11"/>
          </a:solidFill>
          <a:ln cap="rnd" w="9523">
            <a:solidFill>
              <a:srgbClr val="ffffff"/>
            </a:solidFill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ffffff"/>
                </a:solidFill>
                <a:latin typeface="Arial"/>
                <a:ea typeface="바탕"/>
              </a:rPr>
              <a:t>3</a:t>
            </a:r>
            <a:endParaRPr b="0" lang="en-US" sz="12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992" name="모서리가 둥근 직사각형 5"/>
          <p:cNvSpPr/>
          <p:nvPr/>
        </p:nvSpPr>
        <p:spPr>
          <a:xfrm>
            <a:off x="5566680" y="2869920"/>
            <a:ext cx="262440" cy="262440"/>
          </a:xfrm>
          <a:prstGeom prst="roundRect">
            <a:avLst>
              <a:gd name="adj" fmla="val 16667"/>
            </a:avLst>
          </a:prstGeom>
          <a:solidFill>
            <a:srgbClr val="c55a11"/>
          </a:solidFill>
          <a:ln cap="rnd" w="9523">
            <a:solidFill>
              <a:srgbClr val="ffffff"/>
            </a:solidFill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ffffff"/>
                </a:solidFill>
                <a:latin typeface="Arial"/>
                <a:ea typeface="바탕"/>
              </a:rPr>
              <a:t>4</a:t>
            </a:r>
            <a:endParaRPr b="0" lang="en-US" sz="12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993" name="모서리가 둥근 직사각형 6"/>
          <p:cNvSpPr/>
          <p:nvPr/>
        </p:nvSpPr>
        <p:spPr>
          <a:xfrm>
            <a:off x="6567120" y="2852280"/>
            <a:ext cx="262440" cy="262440"/>
          </a:xfrm>
          <a:prstGeom prst="roundRect">
            <a:avLst>
              <a:gd name="adj" fmla="val 16667"/>
            </a:avLst>
          </a:prstGeom>
          <a:solidFill>
            <a:srgbClr val="c55a11"/>
          </a:solidFill>
          <a:ln cap="rnd" w="9523">
            <a:solidFill>
              <a:srgbClr val="ffffff"/>
            </a:solidFill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ffffff"/>
                </a:solidFill>
                <a:latin typeface="Arial"/>
                <a:ea typeface="바탕"/>
              </a:rPr>
              <a:t>5</a:t>
            </a:r>
            <a:endParaRPr b="0" lang="en-US" sz="12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994" name="모서리가 둥근 직사각형 7"/>
          <p:cNvSpPr/>
          <p:nvPr/>
        </p:nvSpPr>
        <p:spPr>
          <a:xfrm>
            <a:off x="7920360" y="2839680"/>
            <a:ext cx="262440" cy="262440"/>
          </a:xfrm>
          <a:prstGeom prst="roundRect">
            <a:avLst>
              <a:gd name="adj" fmla="val 16667"/>
            </a:avLst>
          </a:prstGeom>
          <a:solidFill>
            <a:srgbClr val="c55a11"/>
          </a:solidFill>
          <a:ln cap="rnd" w="9523">
            <a:solidFill>
              <a:srgbClr val="ffffff"/>
            </a:solidFill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ffffff"/>
                </a:solidFill>
                <a:latin typeface="Arial"/>
                <a:ea typeface="바탕"/>
              </a:rPr>
              <a:t>6</a:t>
            </a:r>
            <a:endParaRPr b="0" lang="en-US" sz="12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995" name="모서리가 둥근 직사각형 8"/>
          <p:cNvSpPr/>
          <p:nvPr/>
        </p:nvSpPr>
        <p:spPr>
          <a:xfrm>
            <a:off x="598680" y="3465360"/>
            <a:ext cx="262440" cy="262440"/>
          </a:xfrm>
          <a:prstGeom prst="roundRect">
            <a:avLst>
              <a:gd name="adj" fmla="val 16667"/>
            </a:avLst>
          </a:prstGeom>
          <a:solidFill>
            <a:srgbClr val="c55a11"/>
          </a:solidFill>
          <a:ln cap="rnd" w="9523">
            <a:solidFill>
              <a:srgbClr val="ffffff"/>
            </a:solidFill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ffffff"/>
                </a:solidFill>
                <a:latin typeface="Arial"/>
                <a:ea typeface="바탕"/>
              </a:rPr>
              <a:t>7</a:t>
            </a:r>
            <a:endParaRPr b="0" lang="en-US" sz="12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996" name="모서리가 둥근 직사각형 9"/>
          <p:cNvSpPr/>
          <p:nvPr/>
        </p:nvSpPr>
        <p:spPr>
          <a:xfrm>
            <a:off x="3043080" y="4648680"/>
            <a:ext cx="262440" cy="262440"/>
          </a:xfrm>
          <a:prstGeom prst="roundRect">
            <a:avLst>
              <a:gd name="adj" fmla="val 16667"/>
            </a:avLst>
          </a:prstGeom>
          <a:solidFill>
            <a:srgbClr val="c55a11"/>
          </a:solidFill>
          <a:ln cap="rnd" w="9523">
            <a:solidFill>
              <a:srgbClr val="ffffff"/>
            </a:solidFill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ffffff"/>
                </a:solidFill>
                <a:latin typeface="Arial"/>
                <a:ea typeface="바탕"/>
              </a:rPr>
              <a:t>8</a:t>
            </a:r>
            <a:endParaRPr b="0" lang="en-US" sz="12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997" name="모서리가 둥근 직사각형 10"/>
          <p:cNvSpPr/>
          <p:nvPr/>
        </p:nvSpPr>
        <p:spPr>
          <a:xfrm>
            <a:off x="1499400" y="2161440"/>
            <a:ext cx="262440" cy="262440"/>
          </a:xfrm>
          <a:prstGeom prst="roundRect">
            <a:avLst>
              <a:gd name="adj" fmla="val 16667"/>
            </a:avLst>
          </a:prstGeom>
          <a:solidFill>
            <a:srgbClr val="c55a11"/>
          </a:solidFill>
          <a:ln cap="rnd" w="9523">
            <a:solidFill>
              <a:srgbClr val="ffffff"/>
            </a:solidFill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ffffff"/>
                </a:solidFill>
                <a:latin typeface="Arial"/>
                <a:ea typeface="바탕"/>
              </a:rPr>
              <a:t>2</a:t>
            </a:r>
            <a:endParaRPr b="0" lang="en-US" sz="1200" spc="-1" strike="noStrike">
              <a:solidFill>
                <a:srgbClr val="000000"/>
              </a:solidFill>
              <a:latin typeface="맑은 고딕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8" name="표 1"/>
          <p:cNvGraphicFramePr/>
          <p:nvPr/>
        </p:nvGraphicFramePr>
        <p:xfrm>
          <a:off x="95400" y="69840"/>
          <a:ext cx="11991960" cy="6730560"/>
        </p:xfrm>
        <a:graphic>
          <a:graphicData uri="http://schemas.openxmlformats.org/drawingml/2006/table">
            <a:tbl>
              <a:tblPr/>
              <a:tblGrid>
                <a:gridCol w="816120"/>
                <a:gridCol w="3330360"/>
                <a:gridCol w="747720"/>
                <a:gridCol w="3657600"/>
                <a:gridCol w="851040"/>
                <a:gridCol w="1173600"/>
                <a:gridCol w="673200"/>
                <a:gridCol w="742680"/>
              </a:tblGrid>
              <a:tr h="279360"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화면 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ID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SAH-030-803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화면 명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블라인드게시판 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-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자유게시판 등록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요구사항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ID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 gridSpan="3"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URQ030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  <a:tr h="395280"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개요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 gridSpan="3"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자유게시판 전체 조회에서 등록 버튼을 눌렀을 경우 나타날 화면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사용자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사회자회원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,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디자이너회원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개발자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송지은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055920">
                <a:tc gridSpan="4">
                  <a:txBody>
                    <a:bodyPr lIns="91080" rIns="9108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648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gridSpan="4"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2f5597"/>
                          </a:solidFill>
                          <a:latin typeface="Arial"/>
                          <a:ea typeface="바탕"/>
                        </a:rPr>
                        <a:t>*</a:t>
                      </a:r>
                      <a:r>
                        <a:rPr b="0" lang="ko-KR" sz="1000" spc="-1" strike="noStrike">
                          <a:solidFill>
                            <a:srgbClr val="2f5597"/>
                          </a:solidFill>
                          <a:latin typeface="Arial"/>
                          <a:ea typeface="바탕"/>
                        </a:rPr>
                        <a:t>화면설명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16000" indent="-21600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StarSymbol"/>
                        <a:buAutoNum type="arabicPeriod"/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Symbol"/>
                          <a:ea typeface="바탕"/>
                        </a:rPr>
                        <a:t>게시글 임시저장버튼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16000" indent="-21600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StarSymbol"/>
                        <a:buAutoNum type="arabicPeriod" startAt="2"/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Symbol"/>
                          <a:ea typeface="바탕"/>
                        </a:rPr>
                        <a:t>저장된 게시글 불러오기 버튼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16000" indent="-21600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StarSymbol"/>
                        <a:buAutoNum type="arabicPeriod" startAt="3"/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게시글 등록 버튼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16000" indent="-21600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StarSymbol"/>
                        <a:buAutoNum type="arabicPeriod" startAt="4"/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제목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16000" indent="-21600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StarSymbol"/>
                        <a:buAutoNum type="arabicPeriod" startAt="5"/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작성자는 로그인된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ID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로 자동 입력된다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.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16000" indent="-21600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StarSymbol"/>
                        <a:buAutoNum type="arabicPeriod" startAt="6"/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익명을 원할 경우 체크 버튼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16000" indent="-21600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StarSymbol"/>
                        <a:buAutoNum type="arabicPeriod" startAt="7"/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게사글 내용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16000" indent="-21600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StarSymbol"/>
                        <a:buAutoNum type="arabicPeriod" startAt="8"/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이미지 첨부파일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2f5597"/>
                          </a:solidFill>
                          <a:latin typeface="Arial"/>
                          <a:ea typeface="바탕"/>
                        </a:rPr>
                        <a:t>*</a:t>
                      </a:r>
                      <a:r>
                        <a:rPr b="0" lang="ko-KR" sz="1000" spc="-1" strike="noStrike">
                          <a:solidFill>
                            <a:srgbClr val="2f5597"/>
                          </a:solidFill>
                          <a:latin typeface="Arial"/>
                          <a:ea typeface="바탕"/>
                        </a:rPr>
                        <a:t>특이사항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16000" indent="-21600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StarSymbol"/>
                        <a:buAutoNum type="arabicPeriod"/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임시저장 버튼을 누를 경우 임시 저장이 된다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.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16000" indent="-21600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StarSymbol"/>
                        <a:buAutoNum type="arabicPeriod" startAt="2"/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불러오기 버튼을 누를 경우 이전에 등록한 게시글이 자동으로 불러온다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.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1224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</a:tbl>
          </a:graphicData>
        </a:graphic>
      </p:graphicFrame>
      <p:pic>
        <p:nvPicPr>
          <p:cNvPr id="999" name="그림 2" descr=""/>
          <p:cNvPicPr/>
          <p:nvPr/>
        </p:nvPicPr>
        <p:blipFill>
          <a:blip r:embed="rId1"/>
          <a:stretch/>
        </p:blipFill>
        <p:spPr>
          <a:xfrm>
            <a:off x="190440" y="1161000"/>
            <a:ext cx="8364240" cy="4857120"/>
          </a:xfrm>
          <a:prstGeom prst="rect">
            <a:avLst/>
          </a:prstGeom>
          <a:ln w="25400">
            <a:noFill/>
          </a:ln>
        </p:spPr>
      </p:pic>
      <p:sp>
        <p:nvSpPr>
          <p:cNvPr id="1000" name="모서리가 둥근 직사각형 3"/>
          <p:cNvSpPr/>
          <p:nvPr/>
        </p:nvSpPr>
        <p:spPr>
          <a:xfrm>
            <a:off x="397080" y="2217240"/>
            <a:ext cx="227520" cy="227520"/>
          </a:xfrm>
          <a:prstGeom prst="roundRect">
            <a:avLst>
              <a:gd name="adj" fmla="val 16667"/>
            </a:avLst>
          </a:prstGeom>
          <a:solidFill>
            <a:srgbClr val="c55a11"/>
          </a:solidFill>
          <a:ln cap="rnd" w="9523">
            <a:solidFill>
              <a:srgbClr val="ffffff"/>
            </a:solidFill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800" spc="-1" strike="noStrike">
                <a:solidFill>
                  <a:srgbClr val="ffffff"/>
                </a:solidFill>
                <a:latin typeface="Arial"/>
                <a:ea typeface="바탕"/>
              </a:rPr>
              <a:t>4</a:t>
            </a:r>
            <a:endParaRPr b="0" lang="en-US" sz="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001" name="모서리가 둥근 직사각형 4"/>
          <p:cNvSpPr/>
          <p:nvPr/>
        </p:nvSpPr>
        <p:spPr>
          <a:xfrm>
            <a:off x="6651360" y="1654920"/>
            <a:ext cx="227520" cy="227520"/>
          </a:xfrm>
          <a:prstGeom prst="roundRect">
            <a:avLst>
              <a:gd name="adj" fmla="val 16667"/>
            </a:avLst>
          </a:prstGeom>
          <a:solidFill>
            <a:srgbClr val="c55a11"/>
          </a:solidFill>
          <a:ln cap="rnd" w="9523">
            <a:solidFill>
              <a:srgbClr val="ffffff"/>
            </a:solidFill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800" spc="-1" strike="noStrike">
                <a:solidFill>
                  <a:srgbClr val="ffffff"/>
                </a:solidFill>
                <a:latin typeface="Arial"/>
                <a:ea typeface="바탕"/>
              </a:rPr>
              <a:t>1</a:t>
            </a:r>
            <a:endParaRPr b="0" lang="en-US" sz="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002" name="모서리가 둥근 직사각형 5"/>
          <p:cNvSpPr/>
          <p:nvPr/>
        </p:nvSpPr>
        <p:spPr>
          <a:xfrm>
            <a:off x="7209000" y="1654920"/>
            <a:ext cx="227520" cy="227520"/>
          </a:xfrm>
          <a:prstGeom prst="roundRect">
            <a:avLst>
              <a:gd name="adj" fmla="val 16667"/>
            </a:avLst>
          </a:prstGeom>
          <a:solidFill>
            <a:srgbClr val="c55a11"/>
          </a:solidFill>
          <a:ln cap="rnd" w="9523">
            <a:solidFill>
              <a:srgbClr val="ffffff"/>
            </a:solidFill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800" spc="-1" strike="noStrike">
                <a:solidFill>
                  <a:srgbClr val="ffffff"/>
                </a:solidFill>
                <a:latin typeface="Arial"/>
                <a:ea typeface="바탕"/>
              </a:rPr>
              <a:t>2</a:t>
            </a:r>
            <a:endParaRPr b="0" lang="en-US" sz="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003" name="모서리가 둥근 직사각형 6"/>
          <p:cNvSpPr/>
          <p:nvPr/>
        </p:nvSpPr>
        <p:spPr>
          <a:xfrm>
            <a:off x="8133120" y="1654920"/>
            <a:ext cx="227520" cy="227520"/>
          </a:xfrm>
          <a:prstGeom prst="roundRect">
            <a:avLst>
              <a:gd name="adj" fmla="val 16667"/>
            </a:avLst>
          </a:prstGeom>
          <a:solidFill>
            <a:srgbClr val="c55a11"/>
          </a:solidFill>
          <a:ln cap="rnd" w="9523">
            <a:solidFill>
              <a:srgbClr val="ffffff"/>
            </a:solidFill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800" spc="-1" strike="noStrike">
                <a:solidFill>
                  <a:srgbClr val="ffffff"/>
                </a:solidFill>
                <a:latin typeface="Arial"/>
                <a:ea typeface="바탕"/>
              </a:rPr>
              <a:t>3</a:t>
            </a:r>
            <a:endParaRPr b="0" lang="en-US" sz="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004" name="모서리가 둥근 직사각형 7"/>
          <p:cNvSpPr/>
          <p:nvPr/>
        </p:nvSpPr>
        <p:spPr>
          <a:xfrm>
            <a:off x="397080" y="2607840"/>
            <a:ext cx="227520" cy="227520"/>
          </a:xfrm>
          <a:prstGeom prst="roundRect">
            <a:avLst>
              <a:gd name="adj" fmla="val 16667"/>
            </a:avLst>
          </a:prstGeom>
          <a:solidFill>
            <a:srgbClr val="c55a11"/>
          </a:solidFill>
          <a:ln cap="rnd" w="9523">
            <a:solidFill>
              <a:srgbClr val="ffffff"/>
            </a:solidFill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800" spc="-1" strike="noStrike">
                <a:solidFill>
                  <a:srgbClr val="ffffff"/>
                </a:solidFill>
                <a:latin typeface="Arial"/>
                <a:ea typeface="바탕"/>
              </a:rPr>
              <a:t>5</a:t>
            </a:r>
            <a:endParaRPr b="0" lang="en-US" sz="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005" name="모서리가 둥근 직사각형 8"/>
          <p:cNvSpPr/>
          <p:nvPr/>
        </p:nvSpPr>
        <p:spPr>
          <a:xfrm>
            <a:off x="4723200" y="2495160"/>
            <a:ext cx="227520" cy="227520"/>
          </a:xfrm>
          <a:prstGeom prst="roundRect">
            <a:avLst>
              <a:gd name="adj" fmla="val 16667"/>
            </a:avLst>
          </a:prstGeom>
          <a:solidFill>
            <a:srgbClr val="c55a11"/>
          </a:solidFill>
          <a:ln cap="rnd" w="9523">
            <a:solidFill>
              <a:srgbClr val="ffffff"/>
            </a:solidFill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800" spc="-1" strike="noStrike">
                <a:solidFill>
                  <a:srgbClr val="ffffff"/>
                </a:solidFill>
                <a:latin typeface="Arial"/>
                <a:ea typeface="바탕"/>
              </a:rPr>
              <a:t>6</a:t>
            </a:r>
            <a:endParaRPr b="0" lang="en-US" sz="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006" name="모서리가 둥근 직사각형 9"/>
          <p:cNvSpPr/>
          <p:nvPr/>
        </p:nvSpPr>
        <p:spPr>
          <a:xfrm>
            <a:off x="397080" y="2949480"/>
            <a:ext cx="227520" cy="227520"/>
          </a:xfrm>
          <a:prstGeom prst="roundRect">
            <a:avLst>
              <a:gd name="adj" fmla="val 16667"/>
            </a:avLst>
          </a:prstGeom>
          <a:solidFill>
            <a:srgbClr val="c55a11"/>
          </a:solidFill>
          <a:ln cap="rnd" w="9523">
            <a:solidFill>
              <a:srgbClr val="ffffff"/>
            </a:solidFill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800" spc="-1" strike="noStrike">
                <a:solidFill>
                  <a:srgbClr val="ffffff"/>
                </a:solidFill>
                <a:latin typeface="Arial"/>
                <a:ea typeface="바탕"/>
              </a:rPr>
              <a:t>7</a:t>
            </a:r>
            <a:endParaRPr b="0" lang="en-US" sz="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007" name="모서리가 둥근 직사각형 10"/>
          <p:cNvSpPr/>
          <p:nvPr/>
        </p:nvSpPr>
        <p:spPr>
          <a:xfrm>
            <a:off x="397080" y="3321000"/>
            <a:ext cx="227520" cy="227520"/>
          </a:xfrm>
          <a:prstGeom prst="roundRect">
            <a:avLst>
              <a:gd name="adj" fmla="val 16667"/>
            </a:avLst>
          </a:prstGeom>
          <a:solidFill>
            <a:srgbClr val="c55a11"/>
          </a:solidFill>
          <a:ln cap="rnd" w="9523">
            <a:solidFill>
              <a:srgbClr val="ffffff"/>
            </a:solidFill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800" spc="-1" strike="noStrike">
                <a:solidFill>
                  <a:srgbClr val="ffffff"/>
                </a:solidFill>
                <a:latin typeface="Arial"/>
                <a:ea typeface="바탕"/>
              </a:rPr>
              <a:t>8</a:t>
            </a:r>
            <a:endParaRPr b="0" lang="en-US" sz="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008" name="모서리가 둥근 직사각형 11"/>
          <p:cNvSpPr/>
          <p:nvPr/>
        </p:nvSpPr>
        <p:spPr>
          <a:xfrm>
            <a:off x="331920" y="5380920"/>
            <a:ext cx="227520" cy="227520"/>
          </a:xfrm>
          <a:prstGeom prst="roundRect">
            <a:avLst>
              <a:gd name="adj" fmla="val 16667"/>
            </a:avLst>
          </a:prstGeom>
          <a:solidFill>
            <a:srgbClr val="c55a11"/>
          </a:solidFill>
          <a:ln cap="rnd" w="9523">
            <a:solidFill>
              <a:srgbClr val="ffffff"/>
            </a:solidFill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800" spc="-1" strike="noStrike">
                <a:solidFill>
                  <a:srgbClr val="ffffff"/>
                </a:solidFill>
                <a:latin typeface="Arial"/>
                <a:ea typeface="바탕"/>
              </a:rPr>
              <a:t>9</a:t>
            </a:r>
            <a:endParaRPr b="0" lang="en-US" sz="800" spc="-1" strike="noStrike">
              <a:solidFill>
                <a:srgbClr val="000000"/>
              </a:solidFill>
              <a:latin typeface="맑은 고딕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09" name="표 1"/>
          <p:cNvGraphicFramePr/>
          <p:nvPr/>
        </p:nvGraphicFramePr>
        <p:xfrm>
          <a:off x="95400" y="69840"/>
          <a:ext cx="11991960" cy="6730560"/>
        </p:xfrm>
        <a:graphic>
          <a:graphicData uri="http://schemas.openxmlformats.org/drawingml/2006/table">
            <a:tbl>
              <a:tblPr/>
              <a:tblGrid>
                <a:gridCol w="816120"/>
                <a:gridCol w="3330360"/>
                <a:gridCol w="747720"/>
                <a:gridCol w="3657600"/>
                <a:gridCol w="851040"/>
                <a:gridCol w="1173600"/>
                <a:gridCol w="673200"/>
                <a:gridCol w="742680"/>
              </a:tblGrid>
              <a:tr h="279360"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화면 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ID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SAH-031-804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화면 명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블라인드게시판 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-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멘토링게시판 등록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요구사항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ID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 gridSpan="3"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URQ031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  <a:tr h="395280"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개요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 gridSpan="3"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멘토링게시판 전체 조회에서 등록 버튼을 눌렀을 경우 나타날 화면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사용자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사회자회원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,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디자이너회원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개발자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송지은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055920">
                <a:tc gridSpan="4">
                  <a:txBody>
                    <a:bodyPr lIns="91080" rIns="9108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648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gridSpan="4"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2f5597"/>
                          </a:solidFill>
                          <a:latin typeface="Arial"/>
                          <a:ea typeface="바탕"/>
                        </a:rPr>
                        <a:t>*</a:t>
                      </a:r>
                      <a:r>
                        <a:rPr b="0" lang="ko-KR" sz="1000" spc="-1" strike="noStrike">
                          <a:solidFill>
                            <a:srgbClr val="2f5597"/>
                          </a:solidFill>
                          <a:latin typeface="Arial"/>
                          <a:ea typeface="바탕"/>
                        </a:rPr>
                        <a:t>화면설명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16000" indent="-21600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StarSymbol"/>
                        <a:buAutoNum type="arabicPeriod"/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Symbol"/>
                          <a:ea typeface="바탕"/>
                        </a:rPr>
                        <a:t>게시글 임시저장버튼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16000" indent="-21600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StarSymbol"/>
                        <a:buAutoNum type="arabicPeriod" startAt="2"/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Symbol"/>
                          <a:ea typeface="바탕"/>
                        </a:rPr>
                        <a:t>저장된 게시글 불러오기 버튼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16000" indent="-21600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StarSymbol"/>
                        <a:buAutoNum type="arabicPeriod" startAt="3"/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게시글 등록 버튼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16000" indent="-21600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StarSymbol"/>
                        <a:buAutoNum type="arabicPeriod" startAt="4"/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제목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16000" indent="-21600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StarSymbol"/>
                        <a:buAutoNum type="arabicPeriod" startAt="5"/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작성자는 로그인된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ID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로 자동 입력된다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.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16000" indent="-21600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StarSymbol"/>
                        <a:buAutoNum type="arabicPeriod" startAt="6"/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익명을 원할 경우 체크 버튼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16000" indent="-21600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StarSymbol"/>
                        <a:buAutoNum type="arabicPeriod" startAt="7"/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대분류 선택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16000" indent="-21600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StarSymbol"/>
                        <a:buAutoNum type="arabicPeriod" startAt="8"/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중분류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(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자주묻는질문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)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선택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16000" indent="-21600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StarSymbol"/>
                        <a:buAutoNum type="arabicPeriod" startAt="9"/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게시글 내용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16000" indent="-21600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StarSymbol"/>
                        <a:buAutoNum type="arabicPeriod" startAt="10"/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이미지 첨부파일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2f5597"/>
                          </a:solidFill>
                          <a:latin typeface="Arial"/>
                          <a:ea typeface="바탕"/>
                        </a:rPr>
                        <a:t>*</a:t>
                      </a:r>
                      <a:r>
                        <a:rPr b="0" lang="ko-KR" sz="1000" spc="-1" strike="noStrike">
                          <a:solidFill>
                            <a:srgbClr val="2f5597"/>
                          </a:solidFill>
                          <a:latin typeface="Arial"/>
                          <a:ea typeface="바탕"/>
                        </a:rPr>
                        <a:t>특이사항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16000" indent="-21600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StarSymbol"/>
                        <a:buAutoNum type="arabicPeriod"/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임시저장 버튼을 누를 경우 임시 저장이 된다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.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16000" indent="-21600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StarSymbol"/>
                        <a:buAutoNum type="arabicPeriod" startAt="2"/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불러오기 버튼을 누를 경우 이전에 등록한 게시글이 자동으로 불러온다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.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1224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</a:tbl>
          </a:graphicData>
        </a:graphic>
      </p:graphicFrame>
      <p:pic>
        <p:nvPicPr>
          <p:cNvPr id="1010" name="그림 2" descr=""/>
          <p:cNvPicPr/>
          <p:nvPr/>
        </p:nvPicPr>
        <p:blipFill>
          <a:blip r:embed="rId1"/>
          <a:stretch/>
        </p:blipFill>
        <p:spPr>
          <a:xfrm>
            <a:off x="417600" y="846360"/>
            <a:ext cx="8000280" cy="5668920"/>
          </a:xfrm>
          <a:prstGeom prst="rect">
            <a:avLst/>
          </a:prstGeom>
          <a:ln w="25400">
            <a:noFill/>
          </a:ln>
        </p:spPr>
      </p:pic>
      <p:sp>
        <p:nvSpPr>
          <p:cNvPr id="1011" name="모서리가 둥근 직사각형 3"/>
          <p:cNvSpPr/>
          <p:nvPr/>
        </p:nvSpPr>
        <p:spPr>
          <a:xfrm>
            <a:off x="675000" y="1839240"/>
            <a:ext cx="227520" cy="227520"/>
          </a:xfrm>
          <a:prstGeom prst="roundRect">
            <a:avLst>
              <a:gd name="adj" fmla="val 16667"/>
            </a:avLst>
          </a:prstGeom>
          <a:solidFill>
            <a:srgbClr val="c55a11"/>
          </a:solidFill>
          <a:ln cap="rnd" w="9523">
            <a:solidFill>
              <a:srgbClr val="ffffff"/>
            </a:solidFill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800" spc="-1" strike="noStrike">
                <a:solidFill>
                  <a:srgbClr val="ffffff"/>
                </a:solidFill>
                <a:latin typeface="Arial"/>
                <a:ea typeface="바탕"/>
              </a:rPr>
              <a:t>4</a:t>
            </a:r>
            <a:endParaRPr b="0" lang="en-US" sz="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012" name="모서리가 둥근 직사각형 4"/>
          <p:cNvSpPr/>
          <p:nvPr/>
        </p:nvSpPr>
        <p:spPr>
          <a:xfrm>
            <a:off x="6651360" y="1276920"/>
            <a:ext cx="227520" cy="227520"/>
          </a:xfrm>
          <a:prstGeom prst="roundRect">
            <a:avLst>
              <a:gd name="adj" fmla="val 16667"/>
            </a:avLst>
          </a:prstGeom>
          <a:solidFill>
            <a:srgbClr val="c55a11"/>
          </a:solidFill>
          <a:ln cap="rnd" w="9523">
            <a:solidFill>
              <a:srgbClr val="ffffff"/>
            </a:solidFill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800" spc="-1" strike="noStrike">
                <a:solidFill>
                  <a:srgbClr val="ffffff"/>
                </a:solidFill>
                <a:latin typeface="Arial"/>
                <a:ea typeface="바탕"/>
              </a:rPr>
              <a:t>1</a:t>
            </a:r>
            <a:endParaRPr b="0" lang="en-US" sz="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013" name="모서리가 둥근 직사각형 5"/>
          <p:cNvSpPr/>
          <p:nvPr/>
        </p:nvSpPr>
        <p:spPr>
          <a:xfrm>
            <a:off x="7209000" y="1276920"/>
            <a:ext cx="227520" cy="227520"/>
          </a:xfrm>
          <a:prstGeom prst="roundRect">
            <a:avLst>
              <a:gd name="adj" fmla="val 16667"/>
            </a:avLst>
          </a:prstGeom>
          <a:solidFill>
            <a:srgbClr val="c55a11"/>
          </a:solidFill>
          <a:ln cap="rnd" w="9523">
            <a:solidFill>
              <a:srgbClr val="ffffff"/>
            </a:solidFill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800" spc="-1" strike="noStrike">
                <a:solidFill>
                  <a:srgbClr val="ffffff"/>
                </a:solidFill>
                <a:latin typeface="Arial"/>
                <a:ea typeface="바탕"/>
              </a:rPr>
              <a:t>2</a:t>
            </a:r>
            <a:endParaRPr b="0" lang="en-US" sz="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014" name="모서리가 둥근 직사각형 6"/>
          <p:cNvSpPr/>
          <p:nvPr/>
        </p:nvSpPr>
        <p:spPr>
          <a:xfrm>
            <a:off x="7963200" y="1296000"/>
            <a:ext cx="227520" cy="227520"/>
          </a:xfrm>
          <a:prstGeom prst="roundRect">
            <a:avLst>
              <a:gd name="adj" fmla="val 16667"/>
            </a:avLst>
          </a:prstGeom>
          <a:solidFill>
            <a:srgbClr val="c55a11"/>
          </a:solidFill>
          <a:ln cap="rnd" w="9523">
            <a:solidFill>
              <a:srgbClr val="ffffff"/>
            </a:solidFill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800" spc="-1" strike="noStrike">
                <a:solidFill>
                  <a:srgbClr val="ffffff"/>
                </a:solidFill>
                <a:latin typeface="Arial"/>
                <a:ea typeface="바탕"/>
              </a:rPr>
              <a:t>3</a:t>
            </a:r>
            <a:endParaRPr b="0" lang="en-US" sz="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015" name="모서리가 둥근 직사각형 7"/>
          <p:cNvSpPr/>
          <p:nvPr/>
        </p:nvSpPr>
        <p:spPr>
          <a:xfrm>
            <a:off x="675000" y="2229840"/>
            <a:ext cx="227520" cy="227520"/>
          </a:xfrm>
          <a:prstGeom prst="roundRect">
            <a:avLst>
              <a:gd name="adj" fmla="val 16667"/>
            </a:avLst>
          </a:prstGeom>
          <a:solidFill>
            <a:srgbClr val="c55a11"/>
          </a:solidFill>
          <a:ln cap="rnd" w="9523">
            <a:solidFill>
              <a:srgbClr val="ffffff"/>
            </a:solidFill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800" spc="-1" strike="noStrike">
                <a:solidFill>
                  <a:srgbClr val="ffffff"/>
                </a:solidFill>
                <a:latin typeface="Arial"/>
                <a:ea typeface="바탕"/>
              </a:rPr>
              <a:t>5</a:t>
            </a:r>
            <a:endParaRPr b="0" lang="en-US" sz="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016" name="모서리가 둥근 직사각형 8"/>
          <p:cNvSpPr/>
          <p:nvPr/>
        </p:nvSpPr>
        <p:spPr>
          <a:xfrm>
            <a:off x="4763160" y="2118600"/>
            <a:ext cx="227520" cy="226080"/>
          </a:xfrm>
          <a:prstGeom prst="roundRect">
            <a:avLst>
              <a:gd name="adj" fmla="val 16667"/>
            </a:avLst>
          </a:prstGeom>
          <a:solidFill>
            <a:srgbClr val="c55a11"/>
          </a:solidFill>
          <a:ln cap="rnd" w="9523">
            <a:solidFill>
              <a:srgbClr val="ffffff"/>
            </a:solidFill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800" spc="-1" strike="noStrike">
                <a:solidFill>
                  <a:srgbClr val="ffffff"/>
                </a:solidFill>
                <a:latin typeface="Arial"/>
                <a:ea typeface="바탕"/>
              </a:rPr>
              <a:t>6</a:t>
            </a:r>
            <a:endParaRPr b="0" lang="en-US" sz="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017" name="모서리가 둥근 직사각형 9"/>
          <p:cNvSpPr/>
          <p:nvPr/>
        </p:nvSpPr>
        <p:spPr>
          <a:xfrm>
            <a:off x="675000" y="2571480"/>
            <a:ext cx="227520" cy="227520"/>
          </a:xfrm>
          <a:prstGeom prst="roundRect">
            <a:avLst>
              <a:gd name="adj" fmla="val 16667"/>
            </a:avLst>
          </a:prstGeom>
          <a:solidFill>
            <a:srgbClr val="c55a11"/>
          </a:solidFill>
          <a:ln cap="rnd" w="9523">
            <a:solidFill>
              <a:srgbClr val="ffffff"/>
            </a:solidFill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800" spc="-1" strike="noStrike">
                <a:solidFill>
                  <a:srgbClr val="ffffff"/>
                </a:solidFill>
                <a:latin typeface="Arial"/>
                <a:ea typeface="바탕"/>
              </a:rPr>
              <a:t>7</a:t>
            </a:r>
            <a:endParaRPr b="0" lang="en-US" sz="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018" name="모서리가 둥근 직사각형 10"/>
          <p:cNvSpPr/>
          <p:nvPr/>
        </p:nvSpPr>
        <p:spPr>
          <a:xfrm>
            <a:off x="675000" y="2943000"/>
            <a:ext cx="227520" cy="227520"/>
          </a:xfrm>
          <a:prstGeom prst="roundRect">
            <a:avLst>
              <a:gd name="adj" fmla="val 16667"/>
            </a:avLst>
          </a:prstGeom>
          <a:solidFill>
            <a:srgbClr val="c55a11"/>
          </a:solidFill>
          <a:ln cap="rnd" w="9523">
            <a:solidFill>
              <a:srgbClr val="ffffff"/>
            </a:solidFill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800" spc="-1" strike="noStrike">
                <a:solidFill>
                  <a:srgbClr val="ffffff"/>
                </a:solidFill>
                <a:latin typeface="Arial"/>
                <a:ea typeface="바탕"/>
              </a:rPr>
              <a:t>8</a:t>
            </a:r>
            <a:endParaRPr b="0" lang="en-US" sz="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019" name="모서리가 둥근 직사각형 11"/>
          <p:cNvSpPr/>
          <p:nvPr/>
        </p:nvSpPr>
        <p:spPr>
          <a:xfrm>
            <a:off x="675000" y="3834000"/>
            <a:ext cx="227520" cy="227520"/>
          </a:xfrm>
          <a:prstGeom prst="roundRect">
            <a:avLst>
              <a:gd name="adj" fmla="val 16667"/>
            </a:avLst>
          </a:prstGeom>
          <a:solidFill>
            <a:srgbClr val="c55a11"/>
          </a:solidFill>
          <a:ln cap="rnd" w="9523">
            <a:solidFill>
              <a:srgbClr val="ffffff"/>
            </a:solidFill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800" spc="-1" strike="noStrike">
                <a:solidFill>
                  <a:srgbClr val="ffffff"/>
                </a:solidFill>
                <a:latin typeface="Arial"/>
                <a:ea typeface="바탕"/>
              </a:rPr>
              <a:t>9</a:t>
            </a:r>
            <a:endParaRPr b="0" lang="en-US" sz="800" spc="-1" strike="noStrike">
              <a:solidFill>
                <a:srgbClr val="000000"/>
              </a:solidFill>
              <a:latin typeface="맑은 고딕"/>
            </a:endParaRPr>
          </a:p>
        </p:txBody>
      </p:sp>
      <p:grpSp>
        <p:nvGrpSpPr>
          <p:cNvPr id="1020" name="그룹 12"/>
          <p:cNvGrpSpPr/>
          <p:nvPr/>
        </p:nvGrpSpPr>
        <p:grpSpPr>
          <a:xfrm>
            <a:off x="498600" y="5736600"/>
            <a:ext cx="580320" cy="272160"/>
            <a:chOff x="498600" y="5736600"/>
            <a:chExt cx="580320" cy="272160"/>
          </a:xfrm>
        </p:grpSpPr>
        <p:sp>
          <p:nvSpPr>
            <p:cNvPr id="1021" name="모서리가 둥근 직사각형 13"/>
            <p:cNvSpPr/>
            <p:nvPr/>
          </p:nvSpPr>
          <p:spPr>
            <a:xfrm>
              <a:off x="517680" y="5736600"/>
              <a:ext cx="270360" cy="272160"/>
            </a:xfrm>
            <a:prstGeom prst="roundRect">
              <a:avLst>
                <a:gd name="adj" fmla="val 16667"/>
              </a:avLst>
            </a:prstGeom>
            <a:solidFill>
              <a:srgbClr val="c55a11"/>
            </a:solidFill>
            <a:ln cap="rnd" w="9523">
              <a:solidFill>
                <a:srgbClr val="ffffff"/>
              </a:solidFill>
              <a:round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800" spc="-1" strike="noStrike">
                  <a:solidFill>
                    <a:srgbClr val="ffffff"/>
                  </a:solidFill>
                  <a:latin typeface="Arial"/>
                  <a:ea typeface="바탕"/>
                </a:rPr>
                <a:t> </a:t>
              </a:r>
              <a:endParaRPr b="0" lang="en-US" sz="800" spc="-1" strike="noStrike">
                <a:solidFill>
                  <a:srgbClr val="000000"/>
                </a:solidFill>
                <a:latin typeface="맑은 고딕"/>
              </a:endParaRPr>
            </a:p>
          </p:txBody>
        </p:sp>
        <p:sp>
          <p:nvSpPr>
            <p:cNvPr id="1022" name="직사각형 14"/>
            <p:cNvSpPr/>
            <p:nvPr/>
          </p:nvSpPr>
          <p:spPr>
            <a:xfrm>
              <a:off x="498600" y="5746320"/>
              <a:ext cx="580320" cy="241920"/>
            </a:xfrm>
            <a:prstGeom prst="rect">
              <a:avLst/>
            </a:prstGeom>
            <a:noFill/>
            <a:ln w="254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000" spc="-1" strike="noStrike">
                  <a:solidFill>
                    <a:srgbClr val="ffffff"/>
                  </a:solidFill>
                  <a:latin typeface="Wingdings"/>
                  <a:ea typeface="Wingdings"/>
                </a:rPr>
                <a:t>10</a:t>
              </a:r>
              <a:endParaRPr b="0" lang="en-US" sz="1000" spc="-1" strike="noStrike">
                <a:solidFill>
                  <a:srgbClr val="000000"/>
                </a:solidFill>
                <a:latin typeface="맑은 고딕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23" name="표 1"/>
          <p:cNvGraphicFramePr/>
          <p:nvPr/>
        </p:nvGraphicFramePr>
        <p:xfrm>
          <a:off x="95400" y="69840"/>
          <a:ext cx="11992680" cy="6732720"/>
        </p:xfrm>
        <a:graphic>
          <a:graphicData uri="http://schemas.openxmlformats.org/drawingml/2006/table">
            <a:tbl>
              <a:tblPr/>
              <a:tblGrid>
                <a:gridCol w="816480"/>
                <a:gridCol w="3330360"/>
                <a:gridCol w="747720"/>
                <a:gridCol w="3657600"/>
                <a:gridCol w="851400"/>
                <a:gridCol w="1173240"/>
                <a:gridCol w="673560"/>
                <a:gridCol w="742680"/>
              </a:tblGrid>
              <a:tr h="279360">
                <a:tc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화면 </a:t>
                      </a:r>
                      <a:r>
                        <a:rPr b="0" lang="en-US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ID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4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SAH-031-805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화면 명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블라인드게시판 – 게시판 등록 완료 화면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요구사항</a:t>
                      </a:r>
                      <a:r>
                        <a:rPr b="0" lang="en-US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ID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 gridSpan="3"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4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URQ030, URQ031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  <a:tr h="397440">
                <a:tc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개요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 gridSpan="3"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게시판 등록 내용 작성 후 등록 버튼을 눌렀을 경우 나타나는 알림창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사용자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사회자회원</a:t>
                      </a:r>
                      <a:r>
                        <a:rPr b="0" lang="en-US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,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디자이너회원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개발자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송지은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055920">
                <a:tc gridSpan="4">
                  <a:txBody>
                    <a:bodyPr lIns="90720" rIns="9072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648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gridSpan="4"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4" strike="noStrike">
                          <a:solidFill>
                            <a:srgbClr val="2f5597"/>
                          </a:solidFill>
                          <a:latin typeface="Arial"/>
                          <a:ea typeface="바탕"/>
                        </a:rPr>
                        <a:t>*</a:t>
                      </a:r>
                      <a:r>
                        <a:rPr b="0" lang="ko-KR" sz="1000" spc="4" strike="noStrike">
                          <a:solidFill>
                            <a:srgbClr val="2f5597"/>
                          </a:solidFill>
                          <a:latin typeface="Arial"/>
                          <a:ea typeface="바탕"/>
                        </a:rPr>
                        <a:t>화면설명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4" strike="noStrike">
                          <a:solidFill>
                            <a:srgbClr val="000000"/>
                          </a:solidFill>
                          <a:latin typeface="Symbol"/>
                          <a:ea typeface="바탕"/>
                        </a:rPr>
                        <a:t>1. </a:t>
                      </a: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Symbol"/>
                          <a:ea typeface="바탕"/>
                        </a:rPr>
                        <a:t>확인버튼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4" strike="noStrike">
                          <a:solidFill>
                            <a:srgbClr val="2f5597"/>
                          </a:solidFill>
                          <a:latin typeface="Arial"/>
                          <a:ea typeface="바탕"/>
                        </a:rPr>
                        <a:t>*</a:t>
                      </a:r>
                      <a:r>
                        <a:rPr b="0" lang="ko-KR" sz="1000" spc="4" strike="noStrike">
                          <a:solidFill>
                            <a:srgbClr val="2f5597"/>
                          </a:solidFill>
                          <a:latin typeface="Arial"/>
                          <a:ea typeface="바탕"/>
                        </a:rPr>
                        <a:t>특이사항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1. </a:t>
                      </a: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확인버튼을 클릭할 경우 게시글 전체 페이지로 이동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1224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</a:tbl>
          </a:graphicData>
        </a:graphic>
      </p:graphicFrame>
      <p:pic>
        <p:nvPicPr>
          <p:cNvPr id="1024" name="그림 2" descr=""/>
          <p:cNvPicPr/>
          <p:nvPr/>
        </p:nvPicPr>
        <p:blipFill>
          <a:blip r:embed="rId1"/>
          <a:stretch/>
        </p:blipFill>
        <p:spPr>
          <a:xfrm>
            <a:off x="514440" y="1523520"/>
            <a:ext cx="7636680" cy="4435200"/>
          </a:xfrm>
          <a:prstGeom prst="rect">
            <a:avLst/>
          </a:prstGeom>
          <a:ln w="25400">
            <a:noFill/>
          </a:ln>
        </p:spPr>
      </p:pic>
      <p:sp>
        <p:nvSpPr>
          <p:cNvPr id="1025" name="모서리가 둥근 직사각형 3"/>
          <p:cNvSpPr/>
          <p:nvPr/>
        </p:nvSpPr>
        <p:spPr>
          <a:xfrm>
            <a:off x="3137040" y="2070720"/>
            <a:ext cx="262440" cy="262440"/>
          </a:xfrm>
          <a:prstGeom prst="roundRect">
            <a:avLst>
              <a:gd name="adj" fmla="val 16667"/>
            </a:avLst>
          </a:prstGeom>
          <a:solidFill>
            <a:srgbClr val="c55a11"/>
          </a:solidFill>
          <a:ln cap="rnd" w="9523">
            <a:solidFill>
              <a:srgbClr val="ffffff"/>
            </a:solidFill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ffffff"/>
                </a:solidFill>
                <a:latin typeface="Arial"/>
                <a:ea typeface="바탕"/>
              </a:rPr>
              <a:t>1</a:t>
            </a:r>
            <a:endParaRPr b="0" lang="en-US" sz="1200" spc="-1" strike="noStrike">
              <a:solidFill>
                <a:srgbClr val="000000"/>
              </a:solidFill>
              <a:latin typeface="맑은 고딕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26" name="표 1"/>
          <p:cNvGraphicFramePr/>
          <p:nvPr/>
        </p:nvGraphicFramePr>
        <p:xfrm>
          <a:off x="95400" y="69840"/>
          <a:ext cx="11992680" cy="6732720"/>
        </p:xfrm>
        <a:graphic>
          <a:graphicData uri="http://schemas.openxmlformats.org/drawingml/2006/table">
            <a:tbl>
              <a:tblPr/>
              <a:tblGrid>
                <a:gridCol w="816480"/>
                <a:gridCol w="3330360"/>
                <a:gridCol w="747720"/>
                <a:gridCol w="3657600"/>
                <a:gridCol w="851400"/>
                <a:gridCol w="1173240"/>
                <a:gridCol w="673560"/>
                <a:gridCol w="742680"/>
              </a:tblGrid>
              <a:tr h="279360">
                <a:tc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화면 </a:t>
                      </a:r>
                      <a:r>
                        <a:rPr b="0" lang="en-US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ID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4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SAH-031-806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화면 명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블라인드게시판 – 게시판 임시저장 안내 화면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요구사항</a:t>
                      </a:r>
                      <a:r>
                        <a:rPr b="0" lang="en-US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ID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 gridSpan="3"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4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URQ030, URQ031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  <a:tr h="397440">
                <a:tc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개요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 gridSpan="3"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게시판 등록 내용 작성 후 임시저장 버튼을 눌렀을 경우 나타나는 알림창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사용자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사회자회원</a:t>
                      </a:r>
                      <a:r>
                        <a:rPr b="0" lang="en-US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,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디자이너회원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개발자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송지은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055920">
                <a:tc gridSpan="4">
                  <a:txBody>
                    <a:bodyPr lIns="90720" rIns="9072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648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gridSpan="4">
                  <a:txBody>
                    <a:bodyPr lIns="90720" rIns="9072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4" strike="noStrike">
                          <a:solidFill>
                            <a:srgbClr val="2f5597"/>
                          </a:solidFill>
                          <a:latin typeface="Arial"/>
                          <a:ea typeface="바탕"/>
                        </a:rPr>
                        <a:t>*</a:t>
                      </a:r>
                      <a:r>
                        <a:rPr b="0" lang="ko-KR" sz="1000" spc="4" strike="noStrike">
                          <a:solidFill>
                            <a:srgbClr val="2f5597"/>
                          </a:solidFill>
                          <a:latin typeface="Arial"/>
                          <a:ea typeface="바탕"/>
                        </a:rPr>
                        <a:t>화면설명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lvl="1" marL="432000" indent="-21600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함초롬돋움"/>
                        <a:buAutoNum type="arabicPeriod"/>
                        <a:tabLst>
                          <a:tab algn="l" pos="0"/>
                        </a:tabLst>
                      </a:pP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취소버튼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lvl="1" marL="432000" indent="-21600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함초롬돋움"/>
                        <a:buAutoNum type="arabicPeriod" startAt="2"/>
                        <a:tabLst>
                          <a:tab algn="l" pos="0"/>
                        </a:tabLst>
                      </a:pP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확인버튼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4" strike="noStrike">
                          <a:solidFill>
                            <a:srgbClr val="2f5597"/>
                          </a:solidFill>
                          <a:latin typeface="Arial"/>
                          <a:ea typeface="바탕"/>
                        </a:rPr>
                        <a:t>*</a:t>
                      </a:r>
                      <a:r>
                        <a:rPr b="0" lang="ko-KR" sz="1000" spc="4" strike="noStrike">
                          <a:solidFill>
                            <a:srgbClr val="2f5597"/>
                          </a:solidFill>
                          <a:latin typeface="Arial"/>
                          <a:ea typeface="바탕"/>
                        </a:rPr>
                        <a:t>특이사항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lvl="1" marL="432000" indent="-21600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함초롬돋움"/>
                        <a:buAutoNum type="arabicPeriod"/>
                        <a:tabLst>
                          <a:tab algn="l" pos="0"/>
                        </a:tabLst>
                      </a:pP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취소버튼을 눌렀을 경우 알림창만 사라진다</a:t>
                      </a:r>
                      <a:r>
                        <a:rPr b="0" lang="en-US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.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lvl="1" marL="432000" indent="-21600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함초롬돋움"/>
                        <a:buAutoNum type="arabicPeriod" startAt="2"/>
                        <a:tabLst>
                          <a:tab algn="l" pos="0"/>
                        </a:tabLst>
                      </a:pP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확인버튼을 눌렀을 경우 임시저장되고</a:t>
                      </a:r>
                      <a:r>
                        <a:rPr b="0" lang="en-US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, </a:t>
                      </a: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게시글 전체리스트 화면으로 이동된다</a:t>
                      </a:r>
                      <a:r>
                        <a:rPr b="0" lang="en-US" sz="1000" spc="4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.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720" marR="90720">
                    <a:lnL w="1224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</a:tbl>
          </a:graphicData>
        </a:graphic>
      </p:graphicFrame>
      <p:pic>
        <p:nvPicPr>
          <p:cNvPr id="1027" name="그림 2" descr=""/>
          <p:cNvPicPr/>
          <p:nvPr/>
        </p:nvPicPr>
        <p:blipFill>
          <a:blip r:embed="rId1"/>
          <a:stretch/>
        </p:blipFill>
        <p:spPr>
          <a:xfrm>
            <a:off x="405000" y="1421640"/>
            <a:ext cx="7957440" cy="4622400"/>
          </a:xfrm>
          <a:prstGeom prst="rect">
            <a:avLst/>
          </a:prstGeom>
          <a:ln w="25400">
            <a:noFill/>
          </a:ln>
        </p:spPr>
      </p:pic>
      <p:sp>
        <p:nvSpPr>
          <p:cNvPr id="1028" name="모서리가 둥근 직사각형 3"/>
          <p:cNvSpPr/>
          <p:nvPr/>
        </p:nvSpPr>
        <p:spPr>
          <a:xfrm>
            <a:off x="3176280" y="2031480"/>
            <a:ext cx="262440" cy="262440"/>
          </a:xfrm>
          <a:prstGeom prst="roundRect">
            <a:avLst>
              <a:gd name="adj" fmla="val 16667"/>
            </a:avLst>
          </a:prstGeom>
          <a:solidFill>
            <a:srgbClr val="c55a11"/>
          </a:solidFill>
          <a:ln cap="rnd" w="9523">
            <a:solidFill>
              <a:srgbClr val="ffffff"/>
            </a:solidFill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ffffff"/>
                </a:solidFill>
                <a:latin typeface="Arial"/>
                <a:ea typeface="바탕"/>
              </a:rPr>
              <a:t>1</a:t>
            </a:r>
            <a:endParaRPr b="0" lang="en-US" sz="12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029" name="모서리가 둥근 직사각형 4"/>
          <p:cNvSpPr/>
          <p:nvPr/>
        </p:nvSpPr>
        <p:spPr>
          <a:xfrm>
            <a:off x="4383360" y="2031480"/>
            <a:ext cx="264240" cy="262440"/>
          </a:xfrm>
          <a:prstGeom prst="roundRect">
            <a:avLst>
              <a:gd name="adj" fmla="val 16667"/>
            </a:avLst>
          </a:prstGeom>
          <a:solidFill>
            <a:srgbClr val="c55a11"/>
          </a:solidFill>
          <a:ln cap="rnd" w="9523">
            <a:solidFill>
              <a:srgbClr val="ffffff"/>
            </a:solidFill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ffffff"/>
                </a:solidFill>
                <a:latin typeface="Arial"/>
                <a:ea typeface="바탕"/>
              </a:rPr>
              <a:t>2</a:t>
            </a:r>
            <a:endParaRPr b="0" lang="en-US" sz="1200" spc="-1" strike="noStrike">
              <a:solidFill>
                <a:srgbClr val="000000"/>
              </a:solidFill>
              <a:latin typeface="맑은 고딕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30" name="표 1"/>
          <p:cNvGraphicFramePr/>
          <p:nvPr/>
        </p:nvGraphicFramePr>
        <p:xfrm>
          <a:off x="95400" y="69840"/>
          <a:ext cx="11991960" cy="6730560"/>
        </p:xfrm>
        <a:graphic>
          <a:graphicData uri="http://schemas.openxmlformats.org/drawingml/2006/table">
            <a:tbl>
              <a:tblPr/>
              <a:tblGrid>
                <a:gridCol w="816120"/>
                <a:gridCol w="3330360"/>
                <a:gridCol w="747720"/>
                <a:gridCol w="3657600"/>
                <a:gridCol w="851040"/>
                <a:gridCol w="1173600"/>
                <a:gridCol w="673200"/>
                <a:gridCol w="742680"/>
              </a:tblGrid>
              <a:tr h="279360"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화면 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ID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SAH-032-807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화면 명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블라인드게시판 – 게시글 상세 조회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요구사항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ID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 gridSpan="3"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URQ032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  <a:tr h="395280"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개요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 gridSpan="3"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블라인드 게시글에서 상세 조회하고 싶은 게시글을 클릭했을 경우 나타나게 될 화면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사용자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사회자회원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,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디자이너회원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개발자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송지은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055920">
                <a:tc gridSpan="4">
                  <a:txBody>
                    <a:bodyPr lIns="91080" rIns="9108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648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gridSpan="4"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2f5597"/>
                          </a:solidFill>
                          <a:latin typeface="맑은 고딕"/>
                          <a:ea typeface="굴림"/>
                        </a:rPr>
                        <a:t>*</a:t>
                      </a:r>
                      <a:r>
                        <a:rPr b="0" lang="ko-KR" sz="1000" spc="-1" strike="noStrike">
                          <a:solidFill>
                            <a:srgbClr val="2f5597"/>
                          </a:solidFill>
                          <a:latin typeface="맑은 고딕"/>
                          <a:ea typeface="굴림"/>
                        </a:rPr>
                        <a:t>화면설명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16000" indent="-21600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StarSymbol"/>
                        <a:buAutoNum type="arabicPeriod"/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게시글 분류 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/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제목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16000" indent="-21600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StarSymbol"/>
                        <a:buAutoNum type="arabicPeriod" startAt="2"/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좋아요 버튼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16000" indent="-21600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StarSymbol"/>
                        <a:buAutoNum type="arabicPeriod" startAt="3"/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수정버튼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16000" indent="-21600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StarSymbol"/>
                        <a:buAutoNum type="arabicPeriod" startAt="4"/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삭제버튼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16000" indent="-21600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StarSymbol"/>
                        <a:buAutoNum type="arabicPeriod" startAt="5"/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신고버튼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16000" indent="-21600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StarSymbol"/>
                        <a:buAutoNum type="arabicPeriod" startAt="6"/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작성자 이름 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/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작성일자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16000" indent="-21600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StarSymbol"/>
                        <a:buAutoNum type="arabicPeriod" startAt="7"/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조회수 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/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좋아요 개수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16000" indent="-21600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StarSymbol"/>
                        <a:buAutoNum type="arabicPeriod" startAt="8"/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게시글 상세 내용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16000" indent="-21600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StarSymbol"/>
                        <a:buAutoNum type="arabicPeriod" startAt="9"/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상세게시글 댓글 리스트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16000" indent="-21600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StarSymbol"/>
                        <a:buAutoNum type="arabicPeriod" startAt="10"/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댓글 입력폼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16000" indent="-21600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StarSymbol"/>
                        <a:buAutoNum type="arabicPeriod" startAt="11"/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댓글 등록 버튼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2f5597"/>
                          </a:solidFill>
                          <a:latin typeface="맑은 고딕"/>
                          <a:ea typeface="굴림"/>
                        </a:rPr>
                        <a:t>*</a:t>
                      </a:r>
                      <a:r>
                        <a:rPr b="0" lang="ko-KR" sz="1000" spc="-1" strike="noStrike">
                          <a:solidFill>
                            <a:srgbClr val="2f5597"/>
                          </a:solidFill>
                          <a:latin typeface="맑은 고딕"/>
                          <a:ea typeface="굴림"/>
                        </a:rPr>
                        <a:t>특이사항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16000" indent="-21600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StarSymbol"/>
                        <a:buAutoNum type="arabicPeriod"/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빈 하트를 누르면 채워진 하트로 바뀌고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,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채워진 하트를 누르면 빈 하트로 바뀐다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.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16000" indent="-21600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StarSymbol"/>
                        <a:buAutoNum type="arabicPeriod" startAt="2"/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수정 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/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삭제 버튼은 작성자에게만 보여준다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.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16000" indent="-21600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StarSymbol"/>
                        <a:buAutoNum type="arabicPeriod" startAt="3"/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댓글을 등록하면 댓글 리스트 바로 아래에 출력된다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.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1224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</a:tbl>
          </a:graphicData>
        </a:graphic>
      </p:graphicFrame>
      <p:pic>
        <p:nvPicPr>
          <p:cNvPr id="1031" name="그림 2" descr=""/>
          <p:cNvPicPr/>
          <p:nvPr/>
        </p:nvPicPr>
        <p:blipFill>
          <a:blip r:embed="rId1"/>
          <a:stretch/>
        </p:blipFill>
        <p:spPr>
          <a:xfrm>
            <a:off x="914760" y="784440"/>
            <a:ext cx="7093440" cy="5927760"/>
          </a:xfrm>
          <a:prstGeom prst="rect">
            <a:avLst/>
          </a:prstGeom>
          <a:ln w="25400">
            <a:noFill/>
          </a:ln>
        </p:spPr>
      </p:pic>
      <p:sp>
        <p:nvSpPr>
          <p:cNvPr id="1032" name="모서리가 둥근 직사각형 3"/>
          <p:cNvSpPr/>
          <p:nvPr/>
        </p:nvSpPr>
        <p:spPr>
          <a:xfrm>
            <a:off x="1053000" y="1026000"/>
            <a:ext cx="262440" cy="262440"/>
          </a:xfrm>
          <a:prstGeom prst="roundRect">
            <a:avLst>
              <a:gd name="adj" fmla="val 16667"/>
            </a:avLst>
          </a:prstGeom>
          <a:solidFill>
            <a:srgbClr val="c55a11"/>
          </a:solidFill>
          <a:ln cap="rnd" w="9523">
            <a:solidFill>
              <a:srgbClr val="ffffff"/>
            </a:solidFill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ffffff"/>
                </a:solidFill>
                <a:latin typeface="맑은 고딕"/>
                <a:ea typeface="바탕"/>
              </a:rPr>
              <a:t>1</a:t>
            </a:r>
            <a:endParaRPr b="0" lang="en-US" sz="12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033" name="모서리가 둥근 직사각형 4"/>
          <p:cNvSpPr/>
          <p:nvPr/>
        </p:nvSpPr>
        <p:spPr>
          <a:xfrm>
            <a:off x="6173280" y="1391400"/>
            <a:ext cx="262440" cy="262440"/>
          </a:xfrm>
          <a:prstGeom prst="roundRect">
            <a:avLst>
              <a:gd name="adj" fmla="val 16667"/>
            </a:avLst>
          </a:prstGeom>
          <a:solidFill>
            <a:srgbClr val="c55a11"/>
          </a:solidFill>
          <a:ln cap="rnd" w="9523">
            <a:solidFill>
              <a:srgbClr val="ffffff"/>
            </a:solidFill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ffffff"/>
                </a:solidFill>
                <a:latin typeface="맑은 고딕"/>
                <a:ea typeface="바탕"/>
              </a:rPr>
              <a:t>3</a:t>
            </a:r>
            <a:endParaRPr b="0" lang="en-US" sz="12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034" name="모서리가 둥근 직사각형 5"/>
          <p:cNvSpPr/>
          <p:nvPr/>
        </p:nvSpPr>
        <p:spPr>
          <a:xfrm>
            <a:off x="6642000" y="1391400"/>
            <a:ext cx="262440" cy="262440"/>
          </a:xfrm>
          <a:prstGeom prst="roundRect">
            <a:avLst>
              <a:gd name="adj" fmla="val 16667"/>
            </a:avLst>
          </a:prstGeom>
          <a:solidFill>
            <a:srgbClr val="c55a11"/>
          </a:solidFill>
          <a:ln cap="rnd" w="9523">
            <a:solidFill>
              <a:srgbClr val="ffffff"/>
            </a:solidFill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ffffff"/>
                </a:solidFill>
                <a:latin typeface="맑은 고딕"/>
                <a:ea typeface="바탕"/>
              </a:rPr>
              <a:t>4</a:t>
            </a:r>
            <a:endParaRPr b="0" lang="en-US" sz="12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035" name="모서리가 둥근 직사각형 6"/>
          <p:cNvSpPr/>
          <p:nvPr/>
        </p:nvSpPr>
        <p:spPr>
          <a:xfrm>
            <a:off x="7591680" y="1391400"/>
            <a:ext cx="262440" cy="262440"/>
          </a:xfrm>
          <a:prstGeom prst="roundRect">
            <a:avLst>
              <a:gd name="adj" fmla="val 16667"/>
            </a:avLst>
          </a:prstGeom>
          <a:solidFill>
            <a:srgbClr val="c55a11"/>
          </a:solidFill>
          <a:ln cap="rnd" w="9523">
            <a:solidFill>
              <a:srgbClr val="ffffff"/>
            </a:solidFill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ffffff"/>
                </a:solidFill>
                <a:latin typeface="맑은 고딕"/>
                <a:ea typeface="바탕"/>
              </a:rPr>
              <a:t>5</a:t>
            </a:r>
            <a:endParaRPr b="0" lang="en-US" sz="12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036" name="모서리가 둥근 직사각형 7"/>
          <p:cNvSpPr/>
          <p:nvPr/>
        </p:nvSpPr>
        <p:spPr>
          <a:xfrm>
            <a:off x="1053000" y="1740600"/>
            <a:ext cx="262440" cy="262440"/>
          </a:xfrm>
          <a:prstGeom prst="roundRect">
            <a:avLst>
              <a:gd name="adj" fmla="val 16667"/>
            </a:avLst>
          </a:prstGeom>
          <a:solidFill>
            <a:srgbClr val="c55a11"/>
          </a:solidFill>
          <a:ln cap="rnd" w="9523">
            <a:solidFill>
              <a:srgbClr val="ffffff"/>
            </a:solidFill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ffffff"/>
                </a:solidFill>
                <a:latin typeface="맑은 고딕"/>
                <a:ea typeface="바탕"/>
              </a:rPr>
              <a:t>6</a:t>
            </a:r>
            <a:endParaRPr b="0" lang="en-US" sz="12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037" name="모서리가 둥근 직사각형 8"/>
          <p:cNvSpPr/>
          <p:nvPr/>
        </p:nvSpPr>
        <p:spPr>
          <a:xfrm>
            <a:off x="3411360" y="1289520"/>
            <a:ext cx="264240" cy="262440"/>
          </a:xfrm>
          <a:prstGeom prst="roundRect">
            <a:avLst>
              <a:gd name="adj" fmla="val 16667"/>
            </a:avLst>
          </a:prstGeom>
          <a:solidFill>
            <a:srgbClr val="c55a11"/>
          </a:solidFill>
          <a:ln cap="rnd" w="9523">
            <a:solidFill>
              <a:srgbClr val="ffffff"/>
            </a:solidFill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ffffff"/>
                </a:solidFill>
                <a:latin typeface="맑은 고딕"/>
                <a:ea typeface="바탕"/>
              </a:rPr>
              <a:t>2</a:t>
            </a:r>
            <a:endParaRPr b="0" lang="en-US" sz="12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038" name="모서리가 둥근 직사각형 9"/>
          <p:cNvSpPr/>
          <p:nvPr/>
        </p:nvSpPr>
        <p:spPr>
          <a:xfrm>
            <a:off x="7745760" y="1907280"/>
            <a:ext cx="262440" cy="262440"/>
          </a:xfrm>
          <a:prstGeom prst="roundRect">
            <a:avLst>
              <a:gd name="adj" fmla="val 16667"/>
            </a:avLst>
          </a:prstGeom>
          <a:solidFill>
            <a:srgbClr val="c55a11"/>
          </a:solidFill>
          <a:ln cap="rnd" w="9523">
            <a:solidFill>
              <a:srgbClr val="ffffff"/>
            </a:solidFill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ffffff"/>
                </a:solidFill>
                <a:latin typeface="맑은 고딕"/>
                <a:ea typeface="바탕"/>
              </a:rPr>
              <a:t>7</a:t>
            </a:r>
            <a:endParaRPr b="0" lang="en-US" sz="12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039" name="모서리가 둥근 직사각형 10"/>
          <p:cNvSpPr/>
          <p:nvPr/>
        </p:nvSpPr>
        <p:spPr>
          <a:xfrm>
            <a:off x="1184760" y="2323440"/>
            <a:ext cx="262440" cy="262440"/>
          </a:xfrm>
          <a:prstGeom prst="roundRect">
            <a:avLst>
              <a:gd name="adj" fmla="val 16667"/>
            </a:avLst>
          </a:prstGeom>
          <a:solidFill>
            <a:srgbClr val="c55a11"/>
          </a:solidFill>
          <a:ln cap="rnd" w="9523">
            <a:solidFill>
              <a:srgbClr val="ffffff"/>
            </a:solidFill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ffffff"/>
                </a:solidFill>
                <a:latin typeface="맑은 고딕"/>
                <a:ea typeface="바탕"/>
              </a:rPr>
              <a:t>8</a:t>
            </a:r>
            <a:endParaRPr b="0" lang="en-US" sz="12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040" name="모서리가 둥근 직사각형 11"/>
          <p:cNvSpPr/>
          <p:nvPr/>
        </p:nvSpPr>
        <p:spPr>
          <a:xfrm>
            <a:off x="1194480" y="4734360"/>
            <a:ext cx="262440" cy="262440"/>
          </a:xfrm>
          <a:prstGeom prst="roundRect">
            <a:avLst>
              <a:gd name="adj" fmla="val 16667"/>
            </a:avLst>
          </a:prstGeom>
          <a:solidFill>
            <a:srgbClr val="c55a11"/>
          </a:solidFill>
          <a:ln cap="rnd" w="9523">
            <a:solidFill>
              <a:srgbClr val="ffffff"/>
            </a:solidFill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ffffff"/>
                </a:solidFill>
                <a:latin typeface="맑은 고딕"/>
                <a:ea typeface="바탕"/>
              </a:rPr>
              <a:t>9</a:t>
            </a:r>
            <a:endParaRPr b="0" lang="en-US" sz="1200" spc="-1" strike="noStrike">
              <a:solidFill>
                <a:srgbClr val="000000"/>
              </a:solidFill>
              <a:latin typeface="맑은 고딕"/>
            </a:endParaRPr>
          </a:p>
        </p:txBody>
      </p:sp>
      <p:grpSp>
        <p:nvGrpSpPr>
          <p:cNvPr id="1041" name="그룹 12"/>
          <p:cNvGrpSpPr/>
          <p:nvPr/>
        </p:nvGrpSpPr>
        <p:grpSpPr>
          <a:xfrm>
            <a:off x="1326240" y="5798520"/>
            <a:ext cx="580320" cy="272160"/>
            <a:chOff x="1326240" y="5798520"/>
            <a:chExt cx="580320" cy="272160"/>
          </a:xfrm>
        </p:grpSpPr>
        <p:sp>
          <p:nvSpPr>
            <p:cNvPr id="1042" name="모서리가 둥근 직사각형 13"/>
            <p:cNvSpPr/>
            <p:nvPr/>
          </p:nvSpPr>
          <p:spPr>
            <a:xfrm>
              <a:off x="1345320" y="5798520"/>
              <a:ext cx="270360" cy="272160"/>
            </a:xfrm>
            <a:prstGeom prst="roundRect">
              <a:avLst>
                <a:gd name="adj" fmla="val 16667"/>
              </a:avLst>
            </a:prstGeom>
            <a:solidFill>
              <a:srgbClr val="c55a11"/>
            </a:solidFill>
            <a:ln cap="rnd" w="9523">
              <a:solidFill>
                <a:srgbClr val="ffffff"/>
              </a:solidFill>
              <a:round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800" spc="-1" strike="noStrike">
                  <a:solidFill>
                    <a:srgbClr val="ffffff"/>
                  </a:solidFill>
                  <a:latin typeface="맑은 고딕"/>
                  <a:ea typeface="바탕"/>
                </a:rPr>
                <a:t> </a:t>
              </a:r>
              <a:endParaRPr b="0" lang="en-US" sz="800" spc="-1" strike="noStrike">
                <a:solidFill>
                  <a:srgbClr val="000000"/>
                </a:solidFill>
                <a:latin typeface="맑은 고딕"/>
              </a:endParaRPr>
            </a:p>
          </p:txBody>
        </p:sp>
        <p:sp>
          <p:nvSpPr>
            <p:cNvPr id="1043" name="직사각형 14"/>
            <p:cNvSpPr/>
            <p:nvPr/>
          </p:nvSpPr>
          <p:spPr>
            <a:xfrm>
              <a:off x="1326240" y="5808240"/>
              <a:ext cx="580320" cy="237240"/>
            </a:xfrm>
            <a:prstGeom prst="rect">
              <a:avLst/>
            </a:prstGeom>
            <a:noFill/>
            <a:ln w="254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000" spc="-1" strike="noStrike">
                  <a:solidFill>
                    <a:srgbClr val="ffffff"/>
                  </a:solidFill>
                  <a:latin typeface="Arial"/>
                  <a:ea typeface="바탕"/>
                </a:rPr>
                <a:t>10</a:t>
              </a:r>
              <a:endParaRPr b="0" lang="en-US" sz="1000" spc="-1" strike="noStrike">
                <a:solidFill>
                  <a:srgbClr val="000000"/>
                </a:solidFill>
                <a:latin typeface="맑은 고딕"/>
              </a:endParaRPr>
            </a:p>
          </p:txBody>
        </p:sp>
      </p:grpSp>
      <p:grpSp>
        <p:nvGrpSpPr>
          <p:cNvPr id="1044" name="그룹 15"/>
          <p:cNvGrpSpPr/>
          <p:nvPr/>
        </p:nvGrpSpPr>
        <p:grpSpPr>
          <a:xfrm>
            <a:off x="7305840" y="5671440"/>
            <a:ext cx="580320" cy="272160"/>
            <a:chOff x="7305840" y="5671440"/>
            <a:chExt cx="580320" cy="272160"/>
          </a:xfrm>
        </p:grpSpPr>
        <p:sp>
          <p:nvSpPr>
            <p:cNvPr id="1045" name="모서리가 둥근 직사각형 16"/>
            <p:cNvSpPr/>
            <p:nvPr/>
          </p:nvSpPr>
          <p:spPr>
            <a:xfrm>
              <a:off x="7323120" y="5671440"/>
              <a:ext cx="272160" cy="272160"/>
            </a:xfrm>
            <a:prstGeom prst="roundRect">
              <a:avLst>
                <a:gd name="adj" fmla="val 16667"/>
              </a:avLst>
            </a:prstGeom>
            <a:solidFill>
              <a:srgbClr val="c55a11"/>
            </a:solidFill>
            <a:ln cap="rnd" w="9523">
              <a:solidFill>
                <a:srgbClr val="ffffff"/>
              </a:solidFill>
              <a:round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800" spc="-1" strike="noStrike">
                  <a:solidFill>
                    <a:srgbClr val="ffffff"/>
                  </a:solidFill>
                  <a:latin typeface="맑은 고딕"/>
                  <a:ea typeface="바탕"/>
                </a:rPr>
                <a:t> </a:t>
              </a:r>
              <a:endParaRPr b="0" lang="en-US" sz="800" spc="-1" strike="noStrike">
                <a:solidFill>
                  <a:srgbClr val="000000"/>
                </a:solidFill>
                <a:latin typeface="맑은 고딕"/>
              </a:endParaRPr>
            </a:p>
          </p:txBody>
        </p:sp>
        <p:sp>
          <p:nvSpPr>
            <p:cNvPr id="1046" name="직사각형 17"/>
            <p:cNvSpPr/>
            <p:nvPr/>
          </p:nvSpPr>
          <p:spPr>
            <a:xfrm>
              <a:off x="7305840" y="5681160"/>
              <a:ext cx="580320" cy="240480"/>
            </a:xfrm>
            <a:prstGeom prst="rect">
              <a:avLst/>
            </a:prstGeom>
            <a:noFill/>
            <a:ln w="254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000" spc="-1" strike="noStrike">
                  <a:solidFill>
                    <a:srgbClr val="ffffff"/>
                  </a:solidFill>
                  <a:latin typeface="Arial"/>
                  <a:ea typeface="바탕"/>
                </a:rPr>
                <a:t>11</a:t>
              </a:r>
              <a:endParaRPr b="0" lang="en-US" sz="1000" spc="-1" strike="noStrike">
                <a:solidFill>
                  <a:srgbClr val="000000"/>
                </a:solidFill>
                <a:latin typeface="맑은 고딕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6" name="그림 1" descr=""/>
          <p:cNvPicPr/>
          <p:nvPr/>
        </p:nvPicPr>
        <p:blipFill>
          <a:blip r:embed="rId1"/>
          <a:stretch/>
        </p:blipFill>
        <p:spPr>
          <a:xfrm>
            <a:off x="1426320" y="765360"/>
            <a:ext cx="7087320" cy="4811400"/>
          </a:xfrm>
          <a:prstGeom prst="rect">
            <a:avLst/>
          </a:prstGeom>
          <a:ln w="25400">
            <a:noFill/>
          </a:ln>
        </p:spPr>
      </p:pic>
      <p:graphicFrame>
        <p:nvGraphicFramePr>
          <p:cNvPr id="337" name="표 2"/>
          <p:cNvGraphicFramePr/>
          <p:nvPr/>
        </p:nvGraphicFramePr>
        <p:xfrm>
          <a:off x="-7920" y="-7920"/>
          <a:ext cx="12198240" cy="7058160"/>
        </p:xfrm>
        <a:graphic>
          <a:graphicData uri="http://schemas.openxmlformats.org/drawingml/2006/table">
            <a:tbl>
              <a:tblPr/>
              <a:tblGrid>
                <a:gridCol w="851040"/>
                <a:gridCol w="3465360"/>
                <a:gridCol w="836640"/>
                <a:gridCol w="3706920"/>
                <a:gridCol w="843120"/>
                <a:gridCol w="1175040"/>
                <a:gridCol w="727200"/>
                <a:gridCol w="593280"/>
              </a:tblGrid>
              <a:tr h="247680"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ko-KR" sz="1000" spc="-1" strike="noStrike">
                          <a:solidFill>
                            <a:srgbClr val="000000"/>
                          </a:solidFill>
                          <a:latin typeface="Calibri"/>
                          <a:ea typeface="굴림"/>
                        </a:rPr>
                        <a:t>화면 </a:t>
                      </a:r>
                      <a:r>
                        <a:rPr b="1" lang="en-US" sz="1000" spc="-1" strike="noStrike">
                          <a:solidFill>
                            <a:srgbClr val="000000"/>
                          </a:solidFill>
                          <a:latin typeface="Calibri"/>
                          <a:ea typeface="굴림"/>
                        </a:rPr>
                        <a:t>ID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n-US" sz="1000" spc="-1" strike="noStrike">
                          <a:solidFill>
                            <a:srgbClr val="000000"/>
                          </a:solidFill>
                          <a:latin typeface="Calibri"/>
                          <a:ea typeface="굴림"/>
                        </a:rPr>
                        <a:t>SAH-003-304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ko-KR" sz="1000" spc="-1" strike="noStrike">
                          <a:solidFill>
                            <a:srgbClr val="000000"/>
                          </a:solidFill>
                          <a:latin typeface="Calibri"/>
                          <a:ea typeface="굴림"/>
                        </a:rPr>
                        <a:t>화면 명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ko-KR" sz="1000" spc="-1" strike="noStrike">
                          <a:solidFill>
                            <a:srgbClr val="000000"/>
                          </a:solidFill>
                          <a:latin typeface="Calibri"/>
                          <a:ea typeface="굴림"/>
                        </a:rPr>
                        <a:t>견적요청서 작성페이지</a:t>
                      </a:r>
                      <a:r>
                        <a:rPr b="1" lang="en-US" sz="1000" spc="-1" strike="noStrike">
                          <a:solidFill>
                            <a:srgbClr val="000000"/>
                          </a:solidFill>
                          <a:latin typeface="Calibri"/>
                          <a:ea typeface="굴림"/>
                        </a:rPr>
                        <a:t>-</a:t>
                      </a:r>
                      <a:r>
                        <a:rPr b="1" lang="ko-KR" sz="1000" spc="-1" strike="noStrike">
                          <a:solidFill>
                            <a:srgbClr val="000000"/>
                          </a:solidFill>
                          <a:latin typeface="Calibri"/>
                          <a:ea typeface="굴림"/>
                        </a:rPr>
                        <a:t>행사날짜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ko-KR" sz="1000" spc="-1" strike="noStrike">
                          <a:solidFill>
                            <a:srgbClr val="000000"/>
                          </a:solidFill>
                          <a:latin typeface="Calibri"/>
                          <a:ea typeface="굴림"/>
                        </a:rPr>
                        <a:t>요구사항 </a:t>
                      </a:r>
                      <a:r>
                        <a:rPr b="1" lang="en-US" sz="1000" spc="-1" strike="noStrike">
                          <a:solidFill>
                            <a:srgbClr val="000000"/>
                          </a:solidFill>
                          <a:latin typeface="Calibri"/>
                          <a:ea typeface="굴림"/>
                        </a:rPr>
                        <a:t>ID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 gridSpan="3"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URQ003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  <a:tr h="452520"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개요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 gridSpan="3"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견적요청사항중 행사 예정날짜를 선택한다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.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사용자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일반회원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개발자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김충현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260760">
                <a:tc gridSpan="4">
                  <a:txBody>
                    <a:bodyPr lIns="91080" rIns="9108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gridSpan="4"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4472c4"/>
                          </a:solidFill>
                          <a:latin typeface="Arial"/>
                          <a:ea typeface="바탕"/>
                        </a:rPr>
                        <a:t>*</a:t>
                      </a:r>
                      <a:r>
                        <a:rPr b="0" lang="ko-KR" sz="1000" spc="-1" strike="noStrike">
                          <a:solidFill>
                            <a:srgbClr val="4472c4"/>
                          </a:solidFill>
                          <a:latin typeface="Arial"/>
                          <a:ea typeface="바탕"/>
                        </a:rPr>
                        <a:t>화면설명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Malgun Gothic"/>
                          <a:ea typeface="굴림"/>
                        </a:rPr>
                        <a:t>1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.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행사예정 년도 선택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2.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행사날짜 선택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4472c4"/>
                          </a:solidFill>
                          <a:latin typeface="Arial"/>
                          <a:ea typeface="바탕"/>
                        </a:rPr>
                        <a:t>*</a:t>
                      </a:r>
                      <a:r>
                        <a:rPr b="0" lang="ko-KR" sz="1000" spc="-1" strike="noStrike">
                          <a:solidFill>
                            <a:srgbClr val="4472c4"/>
                          </a:solidFill>
                          <a:latin typeface="Arial"/>
                          <a:ea typeface="바탕"/>
                        </a:rPr>
                        <a:t>특이사항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2.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오늘 기준 지난날짜는 선택불가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.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</a:tbl>
          </a:graphicData>
        </a:graphic>
      </p:graphicFrame>
      <p:pic>
        <p:nvPicPr>
          <p:cNvPr id="338" name="그림 3" descr=""/>
          <p:cNvPicPr/>
          <p:nvPr/>
        </p:nvPicPr>
        <p:blipFill>
          <a:blip r:embed="rId2"/>
          <a:stretch/>
        </p:blipFill>
        <p:spPr>
          <a:xfrm>
            <a:off x="1523160" y="1100520"/>
            <a:ext cx="5780160" cy="5340240"/>
          </a:xfrm>
          <a:prstGeom prst="rect">
            <a:avLst/>
          </a:prstGeom>
          <a:ln w="25400">
            <a:noFill/>
          </a:ln>
        </p:spPr>
      </p:pic>
      <p:sp>
        <p:nvSpPr>
          <p:cNvPr id="339" name="직사각형 4"/>
          <p:cNvSpPr/>
          <p:nvPr/>
        </p:nvSpPr>
        <p:spPr>
          <a:xfrm>
            <a:off x="2495160" y="2514240"/>
            <a:ext cx="246600" cy="237240"/>
          </a:xfrm>
          <a:prstGeom prst="rect">
            <a:avLst/>
          </a:prstGeom>
          <a:solidFill>
            <a:srgbClr val="ed7d31"/>
          </a:solidFill>
          <a:ln cap="rnd" w="12604">
            <a:solidFill>
              <a:srgbClr val="ed7d3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000" spc="-1" strike="noStrike">
                <a:solidFill>
                  <a:srgbClr val="ffffff"/>
                </a:solidFill>
                <a:latin typeface="Arial"/>
                <a:ea typeface="맑은 고딕"/>
              </a:rPr>
              <a:t>1</a:t>
            </a:r>
            <a:endParaRPr b="0" lang="en-US" sz="10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40" name="직사각형 5"/>
          <p:cNvSpPr/>
          <p:nvPr/>
        </p:nvSpPr>
        <p:spPr>
          <a:xfrm>
            <a:off x="4523400" y="5009400"/>
            <a:ext cx="246600" cy="237240"/>
          </a:xfrm>
          <a:prstGeom prst="rect">
            <a:avLst/>
          </a:prstGeom>
          <a:solidFill>
            <a:srgbClr val="ed7d31"/>
          </a:solidFill>
          <a:ln cap="rnd" w="12604">
            <a:solidFill>
              <a:srgbClr val="ed7d3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000" spc="-1" strike="noStrike">
                <a:solidFill>
                  <a:srgbClr val="ffffff"/>
                </a:solidFill>
                <a:latin typeface="Arial"/>
                <a:ea typeface="맑은 고딕"/>
              </a:rPr>
              <a:t>2</a:t>
            </a:r>
            <a:endParaRPr b="0" lang="en-US" sz="1000" spc="-1" strike="noStrike">
              <a:solidFill>
                <a:srgbClr val="000000"/>
              </a:solidFill>
              <a:latin typeface="맑은 고딕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47" name="표 1"/>
          <p:cNvGraphicFramePr/>
          <p:nvPr/>
        </p:nvGraphicFramePr>
        <p:xfrm>
          <a:off x="95400" y="69840"/>
          <a:ext cx="11991960" cy="6730560"/>
        </p:xfrm>
        <a:graphic>
          <a:graphicData uri="http://schemas.openxmlformats.org/drawingml/2006/table">
            <a:tbl>
              <a:tblPr/>
              <a:tblGrid>
                <a:gridCol w="816120"/>
                <a:gridCol w="3330360"/>
                <a:gridCol w="747720"/>
                <a:gridCol w="3657600"/>
                <a:gridCol w="851040"/>
                <a:gridCol w="1173600"/>
                <a:gridCol w="673200"/>
                <a:gridCol w="742680"/>
              </a:tblGrid>
              <a:tr h="279360"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화면 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ID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SAH-032-808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화면 명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블라인드게시판 – 자유게시판 수정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요구사항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ID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 gridSpan="3"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URQ032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  <a:tr h="395280"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개요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 gridSpan="3"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자유게시판 상세 페이지에서 수정버튼을 눌렀을 경우 나타날 페이지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사용자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사회자회원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,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디자이너회원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개발자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송지은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055920">
                <a:tc gridSpan="4">
                  <a:txBody>
                    <a:bodyPr lIns="91080" rIns="9108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648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gridSpan="4"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2f5597"/>
                          </a:solidFill>
                          <a:latin typeface="맑은 고딕"/>
                          <a:ea typeface="굴림"/>
                        </a:rPr>
                        <a:t>*</a:t>
                      </a:r>
                      <a:r>
                        <a:rPr b="0" lang="ko-KR" sz="1000" spc="-1" strike="noStrike">
                          <a:solidFill>
                            <a:srgbClr val="2f5597"/>
                          </a:solidFill>
                          <a:latin typeface="맑은 고딕"/>
                          <a:ea typeface="굴림"/>
                        </a:rPr>
                        <a:t>화면설명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16000" indent="-21600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StarSymbol"/>
                        <a:buAutoNum type="arabicPeriod"/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게시글 상세 내용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16000" indent="-21600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StarSymbol"/>
                        <a:buAutoNum type="arabicPeriod" startAt="2"/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작성자는 수정하지 못한다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.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16000" indent="-21600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StarSymbol"/>
                        <a:buAutoNum type="arabicPeriod" startAt="3"/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수정버튼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2f5597"/>
                          </a:solidFill>
                          <a:latin typeface="맑은 고딕"/>
                          <a:ea typeface="굴림"/>
                        </a:rPr>
                        <a:t>*</a:t>
                      </a:r>
                      <a:r>
                        <a:rPr b="0" lang="ko-KR" sz="1000" spc="-1" strike="noStrike">
                          <a:solidFill>
                            <a:srgbClr val="2f5597"/>
                          </a:solidFill>
                          <a:latin typeface="맑은 고딕"/>
                          <a:ea typeface="굴림"/>
                        </a:rPr>
                        <a:t>특이사항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16000" indent="-21600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StarSymbol"/>
                        <a:buAutoNum type="arabicPeriod"/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수정버튼을 누른 게시글의 정보를 자동으로 입력된다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.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16000" indent="-21600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StarSymbol"/>
                        <a:buAutoNum type="arabicPeriod" startAt="2"/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수정버튼을 누를 경우 데이터가 수정되고 알림창이 뜬다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.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1224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</a:tbl>
          </a:graphicData>
        </a:graphic>
      </p:graphicFrame>
      <p:pic>
        <p:nvPicPr>
          <p:cNvPr id="1048" name="그림 2" descr=""/>
          <p:cNvPicPr/>
          <p:nvPr/>
        </p:nvPicPr>
        <p:blipFill>
          <a:blip r:embed="rId1"/>
          <a:stretch/>
        </p:blipFill>
        <p:spPr>
          <a:xfrm>
            <a:off x="457560" y="1140480"/>
            <a:ext cx="7903440" cy="4588920"/>
          </a:xfrm>
          <a:prstGeom prst="rect">
            <a:avLst/>
          </a:prstGeom>
          <a:ln w="25400">
            <a:noFill/>
          </a:ln>
        </p:spPr>
      </p:pic>
      <p:sp>
        <p:nvSpPr>
          <p:cNvPr id="1049" name="모서리가 둥근 직사각형 3"/>
          <p:cNvSpPr/>
          <p:nvPr/>
        </p:nvSpPr>
        <p:spPr>
          <a:xfrm>
            <a:off x="595440" y="1797840"/>
            <a:ext cx="262440" cy="262440"/>
          </a:xfrm>
          <a:prstGeom prst="roundRect">
            <a:avLst>
              <a:gd name="adj" fmla="val 16667"/>
            </a:avLst>
          </a:prstGeom>
          <a:solidFill>
            <a:srgbClr val="c55a11"/>
          </a:solidFill>
          <a:ln cap="rnd" w="9523">
            <a:solidFill>
              <a:srgbClr val="ffffff"/>
            </a:solidFill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ffffff"/>
                </a:solidFill>
                <a:latin typeface="맑은 고딕"/>
                <a:ea typeface="바탕"/>
              </a:rPr>
              <a:t>1</a:t>
            </a:r>
            <a:endParaRPr b="0" lang="en-US" sz="12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050" name="모서리가 둥근 직사각형 4"/>
          <p:cNvSpPr/>
          <p:nvPr/>
        </p:nvSpPr>
        <p:spPr>
          <a:xfrm>
            <a:off x="3980160" y="2356920"/>
            <a:ext cx="262440" cy="262440"/>
          </a:xfrm>
          <a:prstGeom prst="roundRect">
            <a:avLst>
              <a:gd name="adj" fmla="val 16667"/>
            </a:avLst>
          </a:prstGeom>
          <a:solidFill>
            <a:srgbClr val="c55a11"/>
          </a:solidFill>
          <a:ln cap="rnd" w="9523">
            <a:solidFill>
              <a:srgbClr val="ffffff"/>
            </a:solidFill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ffffff"/>
                </a:solidFill>
                <a:latin typeface="맑은 고딕"/>
                <a:ea typeface="바탕"/>
              </a:rPr>
              <a:t>2</a:t>
            </a:r>
            <a:endParaRPr b="0" lang="en-US" sz="12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051" name="모서리가 둥근 직사각형 5"/>
          <p:cNvSpPr/>
          <p:nvPr/>
        </p:nvSpPr>
        <p:spPr>
          <a:xfrm>
            <a:off x="7942680" y="1627920"/>
            <a:ext cx="262440" cy="262440"/>
          </a:xfrm>
          <a:prstGeom prst="roundRect">
            <a:avLst>
              <a:gd name="adj" fmla="val 16667"/>
            </a:avLst>
          </a:prstGeom>
          <a:solidFill>
            <a:srgbClr val="c55a11"/>
          </a:solidFill>
          <a:ln cap="rnd" w="9523">
            <a:solidFill>
              <a:srgbClr val="ffffff"/>
            </a:solidFill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ffffff"/>
                </a:solidFill>
                <a:latin typeface="맑은 고딕"/>
                <a:ea typeface="바탕"/>
              </a:rPr>
              <a:t>3</a:t>
            </a:r>
            <a:endParaRPr b="0" lang="en-US" sz="1200" spc="-1" strike="noStrike">
              <a:solidFill>
                <a:srgbClr val="000000"/>
              </a:solidFill>
              <a:latin typeface="맑은 고딕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52" name="표 1"/>
          <p:cNvGraphicFramePr/>
          <p:nvPr/>
        </p:nvGraphicFramePr>
        <p:xfrm>
          <a:off x="95400" y="69840"/>
          <a:ext cx="11991960" cy="6730560"/>
        </p:xfrm>
        <a:graphic>
          <a:graphicData uri="http://schemas.openxmlformats.org/drawingml/2006/table">
            <a:tbl>
              <a:tblPr/>
              <a:tblGrid>
                <a:gridCol w="816120"/>
                <a:gridCol w="3330360"/>
                <a:gridCol w="747720"/>
                <a:gridCol w="3657600"/>
                <a:gridCol w="851040"/>
                <a:gridCol w="1173600"/>
                <a:gridCol w="673200"/>
                <a:gridCol w="742680"/>
              </a:tblGrid>
              <a:tr h="279360"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화면 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ID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SAH-032-809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화면 명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블라인드게시판 – 멘토링게시판 수정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요구사항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ID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 gridSpan="3"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URQ032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  <a:tr h="395280"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개요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 gridSpan="3"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멘토링게시판 상세 페이지에서 수정버튼을 눌렀을 경우 나타날 페이지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사용자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사회자회원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,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디자이너회원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개발자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송지은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055920">
                <a:tc gridSpan="4">
                  <a:txBody>
                    <a:bodyPr lIns="91080" rIns="9108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648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gridSpan="4"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2f5597"/>
                          </a:solidFill>
                          <a:latin typeface="맑은 고딕"/>
                          <a:ea typeface="굴림"/>
                        </a:rPr>
                        <a:t>*</a:t>
                      </a:r>
                      <a:r>
                        <a:rPr b="0" lang="ko-KR" sz="1000" spc="-1" strike="noStrike">
                          <a:solidFill>
                            <a:srgbClr val="2f5597"/>
                          </a:solidFill>
                          <a:latin typeface="맑은 고딕"/>
                          <a:ea typeface="굴림"/>
                        </a:rPr>
                        <a:t>화면설명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2f5597"/>
                          </a:solidFill>
                          <a:latin typeface="맑은 고딕"/>
                          <a:ea typeface="굴림"/>
                        </a:rPr>
                        <a:t>1. </a:t>
                      </a:r>
                      <a:r>
                        <a:rPr b="0" lang="ko-KR" sz="1000" spc="-1" strike="noStrike">
                          <a:solidFill>
                            <a:srgbClr val="2f5597"/>
                          </a:solidFill>
                          <a:latin typeface="맑은 고딕"/>
                          <a:ea typeface="굴림"/>
                        </a:rPr>
                        <a:t>게시글 상세 내용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2f5597"/>
                          </a:solidFill>
                          <a:latin typeface="맑은 고딕"/>
                          <a:ea typeface="굴림"/>
                        </a:rPr>
                        <a:t>2. </a:t>
                      </a:r>
                      <a:r>
                        <a:rPr b="0" lang="ko-KR" sz="1000" spc="-1" strike="noStrike">
                          <a:solidFill>
                            <a:srgbClr val="2f5597"/>
                          </a:solidFill>
                          <a:latin typeface="맑은 고딕"/>
                          <a:ea typeface="굴림"/>
                        </a:rPr>
                        <a:t>작성자는 수정하지 못한다</a:t>
                      </a:r>
                      <a:r>
                        <a:rPr b="0" lang="en-US" sz="1000" spc="-1" strike="noStrike">
                          <a:solidFill>
                            <a:srgbClr val="2f5597"/>
                          </a:solidFill>
                          <a:latin typeface="맑은 고딕"/>
                          <a:ea typeface="굴림"/>
                        </a:rPr>
                        <a:t>.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2f5597"/>
                          </a:solidFill>
                          <a:latin typeface="맑은 고딕"/>
                          <a:ea typeface="굴림"/>
                        </a:rPr>
                        <a:t>3. </a:t>
                      </a:r>
                      <a:r>
                        <a:rPr b="0" lang="ko-KR" sz="1000" spc="-1" strike="noStrike">
                          <a:solidFill>
                            <a:srgbClr val="2f5597"/>
                          </a:solidFill>
                          <a:latin typeface="맑은 고딕"/>
                          <a:ea typeface="굴림"/>
                        </a:rPr>
                        <a:t>대분류는 수정하지 못한다</a:t>
                      </a:r>
                      <a:r>
                        <a:rPr b="0" lang="en-US" sz="1000" spc="-1" strike="noStrike">
                          <a:solidFill>
                            <a:srgbClr val="2f5597"/>
                          </a:solidFill>
                          <a:latin typeface="맑은 고딕"/>
                          <a:ea typeface="굴림"/>
                        </a:rPr>
                        <a:t>.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2f5597"/>
                          </a:solidFill>
                          <a:latin typeface="맑은 고딕"/>
                          <a:ea typeface="굴림"/>
                        </a:rPr>
                        <a:t>4. </a:t>
                      </a:r>
                      <a:r>
                        <a:rPr b="0" lang="ko-KR" sz="1000" spc="-1" strike="noStrike">
                          <a:solidFill>
                            <a:srgbClr val="2f5597"/>
                          </a:solidFill>
                          <a:latin typeface="맑은 고딕"/>
                          <a:ea typeface="굴림"/>
                        </a:rPr>
                        <a:t>중분류는 수정하지 못한다</a:t>
                      </a:r>
                      <a:r>
                        <a:rPr b="0" lang="en-US" sz="1000" spc="-1" strike="noStrike">
                          <a:solidFill>
                            <a:srgbClr val="2f5597"/>
                          </a:solidFill>
                          <a:latin typeface="맑은 고딕"/>
                          <a:ea typeface="굴림"/>
                        </a:rPr>
                        <a:t>.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2f5597"/>
                          </a:solidFill>
                          <a:latin typeface="맑은 고딕"/>
                          <a:ea typeface="굴림"/>
                        </a:rPr>
                        <a:t>5. </a:t>
                      </a:r>
                      <a:r>
                        <a:rPr b="0" lang="ko-KR" sz="1000" spc="-1" strike="noStrike">
                          <a:solidFill>
                            <a:srgbClr val="2f5597"/>
                          </a:solidFill>
                          <a:latin typeface="맑은 고딕"/>
                          <a:ea typeface="굴림"/>
                        </a:rPr>
                        <a:t>수정버튼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2f5597"/>
                          </a:solidFill>
                          <a:latin typeface="맑은 고딕"/>
                          <a:ea typeface="굴림"/>
                        </a:rPr>
                        <a:t>*</a:t>
                      </a:r>
                      <a:r>
                        <a:rPr b="0" lang="ko-KR" sz="1000" spc="-1" strike="noStrike">
                          <a:solidFill>
                            <a:srgbClr val="2f5597"/>
                          </a:solidFill>
                          <a:latin typeface="맑은 고딕"/>
                          <a:ea typeface="굴림"/>
                        </a:rPr>
                        <a:t>특이사항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2f5597"/>
                          </a:solidFill>
                          <a:latin typeface="맑은 고딕"/>
                          <a:ea typeface="굴림"/>
                        </a:rPr>
                        <a:t>1. </a:t>
                      </a:r>
                      <a:r>
                        <a:rPr b="0" lang="ko-KR" sz="1000" spc="-1" strike="noStrike">
                          <a:solidFill>
                            <a:srgbClr val="2f5597"/>
                          </a:solidFill>
                          <a:latin typeface="맑은 고딕"/>
                          <a:ea typeface="굴림"/>
                        </a:rPr>
                        <a:t>수정버튼을 누른 게시글의 정보를 자동으로 입력된다</a:t>
                      </a:r>
                      <a:r>
                        <a:rPr b="0" lang="en-US" sz="1000" spc="-1" strike="noStrike">
                          <a:solidFill>
                            <a:srgbClr val="2f5597"/>
                          </a:solidFill>
                          <a:latin typeface="맑은 고딕"/>
                          <a:ea typeface="굴림"/>
                        </a:rPr>
                        <a:t>.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2f5597"/>
                          </a:solidFill>
                          <a:latin typeface="맑은 고딕"/>
                          <a:ea typeface="굴림"/>
                        </a:rPr>
                        <a:t>2. </a:t>
                      </a:r>
                      <a:r>
                        <a:rPr b="0" lang="ko-KR" sz="1000" spc="-1" strike="noStrike">
                          <a:solidFill>
                            <a:srgbClr val="2f5597"/>
                          </a:solidFill>
                          <a:latin typeface="맑은 고딕"/>
                          <a:ea typeface="굴림"/>
                        </a:rPr>
                        <a:t>수정버튼을 누른 경우 데이터가 수정되고 알림창이 뜬다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1224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</a:tbl>
          </a:graphicData>
        </a:graphic>
      </p:graphicFrame>
      <p:pic>
        <p:nvPicPr>
          <p:cNvPr id="1053" name="그림 2" descr=""/>
          <p:cNvPicPr/>
          <p:nvPr/>
        </p:nvPicPr>
        <p:blipFill>
          <a:blip r:embed="rId1"/>
          <a:stretch/>
        </p:blipFill>
        <p:spPr>
          <a:xfrm>
            <a:off x="465480" y="941760"/>
            <a:ext cx="7981200" cy="5655960"/>
          </a:xfrm>
          <a:prstGeom prst="rect">
            <a:avLst/>
          </a:prstGeom>
          <a:ln w="25400">
            <a:noFill/>
          </a:ln>
        </p:spPr>
      </p:pic>
      <p:sp>
        <p:nvSpPr>
          <p:cNvPr id="1054" name="모서리가 둥근 직사각형 3"/>
          <p:cNvSpPr/>
          <p:nvPr/>
        </p:nvSpPr>
        <p:spPr>
          <a:xfrm>
            <a:off x="595440" y="1797840"/>
            <a:ext cx="262440" cy="262440"/>
          </a:xfrm>
          <a:prstGeom prst="roundRect">
            <a:avLst>
              <a:gd name="adj" fmla="val 16667"/>
            </a:avLst>
          </a:prstGeom>
          <a:solidFill>
            <a:srgbClr val="c55a11"/>
          </a:solidFill>
          <a:ln cap="rnd" w="9523">
            <a:solidFill>
              <a:srgbClr val="ffffff"/>
            </a:solidFill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ffffff"/>
                </a:solidFill>
                <a:latin typeface="맑은 고딕"/>
                <a:ea typeface="바탕"/>
              </a:rPr>
              <a:t>1</a:t>
            </a:r>
            <a:endParaRPr b="0" lang="en-US" sz="12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055" name="모서리가 둥근 직사각형 4"/>
          <p:cNvSpPr/>
          <p:nvPr/>
        </p:nvSpPr>
        <p:spPr>
          <a:xfrm>
            <a:off x="5361840" y="3051000"/>
            <a:ext cx="262440" cy="262440"/>
          </a:xfrm>
          <a:prstGeom prst="roundRect">
            <a:avLst>
              <a:gd name="adj" fmla="val 16667"/>
            </a:avLst>
          </a:prstGeom>
          <a:solidFill>
            <a:srgbClr val="c55a11"/>
          </a:solidFill>
          <a:ln cap="rnd" w="9523">
            <a:solidFill>
              <a:srgbClr val="ffffff"/>
            </a:solidFill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ffffff"/>
                </a:solidFill>
                <a:latin typeface="맑은 고딕"/>
                <a:ea typeface="바탕"/>
              </a:rPr>
              <a:t>3</a:t>
            </a:r>
            <a:endParaRPr b="0" lang="en-US" sz="12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056" name="모서리가 둥근 직사각형 5"/>
          <p:cNvSpPr/>
          <p:nvPr/>
        </p:nvSpPr>
        <p:spPr>
          <a:xfrm>
            <a:off x="1462680" y="2509560"/>
            <a:ext cx="2914920" cy="241920"/>
          </a:xfrm>
          <a:prstGeom prst="roundRect">
            <a:avLst>
              <a:gd name="adj" fmla="val 2083"/>
            </a:avLst>
          </a:prstGeom>
          <a:solidFill>
            <a:srgbClr val="f1c40f"/>
          </a:solidFill>
          <a:ln cap="rnd" w="25320">
            <a:solidFill>
              <a:srgbClr val="f1f1f1"/>
            </a:solidFill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ko-KR" sz="1000" spc="-1" strike="noStrike">
                <a:solidFill>
                  <a:srgbClr val="000000"/>
                </a:solidFill>
                <a:latin typeface="Arial"/>
                <a:ea typeface="바탕"/>
              </a:rPr>
              <a:t>홍길동</a:t>
            </a:r>
            <a:endParaRPr b="0" lang="en-US" sz="10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057" name="모서리가 둥근 직사각형 6"/>
          <p:cNvSpPr/>
          <p:nvPr/>
        </p:nvSpPr>
        <p:spPr>
          <a:xfrm>
            <a:off x="4246920" y="2366280"/>
            <a:ext cx="262440" cy="262440"/>
          </a:xfrm>
          <a:prstGeom prst="roundRect">
            <a:avLst>
              <a:gd name="adj" fmla="val 16667"/>
            </a:avLst>
          </a:prstGeom>
          <a:solidFill>
            <a:srgbClr val="c55a11"/>
          </a:solidFill>
          <a:ln cap="rnd" w="9523">
            <a:solidFill>
              <a:srgbClr val="ffffff"/>
            </a:solidFill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ffffff"/>
                </a:solidFill>
                <a:latin typeface="맑은 고딕"/>
                <a:ea typeface="바탕"/>
              </a:rPr>
              <a:t>2</a:t>
            </a:r>
            <a:endParaRPr b="0" lang="en-US" sz="12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058" name="모서리가 둥근 직사각형 7"/>
          <p:cNvSpPr/>
          <p:nvPr/>
        </p:nvSpPr>
        <p:spPr>
          <a:xfrm>
            <a:off x="8023680" y="1580400"/>
            <a:ext cx="262440" cy="262440"/>
          </a:xfrm>
          <a:prstGeom prst="roundRect">
            <a:avLst>
              <a:gd name="adj" fmla="val 16667"/>
            </a:avLst>
          </a:prstGeom>
          <a:solidFill>
            <a:srgbClr val="c55a11"/>
          </a:solidFill>
          <a:ln cap="rnd" w="9523">
            <a:solidFill>
              <a:srgbClr val="ffffff"/>
            </a:solidFill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ffffff"/>
                </a:solidFill>
                <a:latin typeface="맑은 고딕"/>
                <a:ea typeface="바탕"/>
              </a:rPr>
              <a:t>4</a:t>
            </a:r>
            <a:endParaRPr b="0" lang="en-US" sz="1200" spc="-1" strike="noStrike">
              <a:solidFill>
                <a:srgbClr val="000000"/>
              </a:solidFill>
              <a:latin typeface="맑은 고딕"/>
            </a:endParaRPr>
          </a:p>
        </p:txBody>
      </p:sp>
      <p:pic>
        <p:nvPicPr>
          <p:cNvPr id="1059" name="" descr=""/>
          <p:cNvPicPr/>
          <p:nvPr/>
        </p:nvPicPr>
        <p:blipFill>
          <a:blip r:embed="rId2"/>
          <a:stretch/>
        </p:blipFill>
        <p:spPr>
          <a:xfrm>
            <a:off x="180000" y="820800"/>
            <a:ext cx="8348040" cy="5478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60" name="표 1"/>
          <p:cNvGraphicFramePr/>
          <p:nvPr/>
        </p:nvGraphicFramePr>
        <p:xfrm>
          <a:off x="95400" y="69840"/>
          <a:ext cx="11991960" cy="6730560"/>
        </p:xfrm>
        <a:graphic>
          <a:graphicData uri="http://schemas.openxmlformats.org/drawingml/2006/table">
            <a:tbl>
              <a:tblPr/>
              <a:tblGrid>
                <a:gridCol w="816120"/>
                <a:gridCol w="3330360"/>
                <a:gridCol w="747720"/>
                <a:gridCol w="3657600"/>
                <a:gridCol w="851040"/>
                <a:gridCol w="1173600"/>
                <a:gridCol w="673200"/>
                <a:gridCol w="742680"/>
              </a:tblGrid>
              <a:tr h="279360"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화면 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ID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SAH-032-810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화면 명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블라인드게시판 – 게시판 수정 완료 안내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요구사항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ID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 gridSpan="3"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URQ032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  <a:tr h="395280"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개요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 gridSpan="3"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자유게시판 수정이 완료되었을 경우 나타나는 알림창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사용자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사회자회원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,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디자이너회원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개발자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송지은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055920">
                <a:tc gridSpan="4">
                  <a:txBody>
                    <a:bodyPr lIns="91080" rIns="9108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648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gridSpan="4"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2f5597"/>
                          </a:solidFill>
                          <a:latin typeface="맑은 고딕"/>
                          <a:ea typeface="굴림"/>
                        </a:rPr>
                        <a:t>*</a:t>
                      </a:r>
                      <a:r>
                        <a:rPr b="0" lang="ko-KR" sz="1000" spc="-1" strike="noStrike">
                          <a:solidFill>
                            <a:srgbClr val="2f5597"/>
                          </a:solidFill>
                          <a:latin typeface="맑은 고딕"/>
                          <a:ea typeface="굴림"/>
                        </a:rPr>
                        <a:t>화면설명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1.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확인 버튼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2f5597"/>
                          </a:solidFill>
                          <a:latin typeface="맑은 고딕"/>
                          <a:ea typeface="굴림"/>
                        </a:rPr>
                        <a:t>*</a:t>
                      </a:r>
                      <a:r>
                        <a:rPr b="0" lang="ko-KR" sz="1000" spc="-1" strike="noStrike">
                          <a:solidFill>
                            <a:srgbClr val="2f5597"/>
                          </a:solidFill>
                          <a:latin typeface="맑은 고딕"/>
                          <a:ea typeface="굴림"/>
                        </a:rPr>
                        <a:t>특이사항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16000" indent="-21600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StarSymbol"/>
                        <a:buAutoNum type="arabicPeriod"/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알림창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16000" indent="-21600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StarSymbol"/>
                        <a:buAutoNum type="arabicPeriod" startAt="2"/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확인버튼을 누르면 수정된 상세게시글로 이동한다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.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1224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</a:tbl>
          </a:graphicData>
        </a:graphic>
      </p:graphicFrame>
      <p:pic>
        <p:nvPicPr>
          <p:cNvPr id="1061" name="그림 2" descr=""/>
          <p:cNvPicPr/>
          <p:nvPr/>
        </p:nvPicPr>
        <p:blipFill>
          <a:blip r:embed="rId1"/>
          <a:stretch/>
        </p:blipFill>
        <p:spPr>
          <a:xfrm>
            <a:off x="304920" y="1389600"/>
            <a:ext cx="8133840" cy="4723920"/>
          </a:xfrm>
          <a:prstGeom prst="rect">
            <a:avLst/>
          </a:prstGeom>
          <a:ln w="25400">
            <a:noFill/>
          </a:ln>
        </p:spPr>
      </p:pic>
      <p:sp>
        <p:nvSpPr>
          <p:cNvPr id="1062" name="모서리가 둥근 직사각형 3"/>
          <p:cNvSpPr/>
          <p:nvPr/>
        </p:nvSpPr>
        <p:spPr>
          <a:xfrm>
            <a:off x="3095280" y="1950480"/>
            <a:ext cx="262440" cy="262440"/>
          </a:xfrm>
          <a:prstGeom prst="roundRect">
            <a:avLst>
              <a:gd name="adj" fmla="val 16667"/>
            </a:avLst>
          </a:prstGeom>
          <a:solidFill>
            <a:srgbClr val="c55a11"/>
          </a:solidFill>
          <a:ln cap="rnd" w="9523">
            <a:solidFill>
              <a:srgbClr val="ffffff"/>
            </a:solidFill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ffffff"/>
                </a:solidFill>
                <a:latin typeface="맑은 고딕"/>
                <a:ea typeface="바탕"/>
              </a:rPr>
              <a:t>1</a:t>
            </a:r>
            <a:endParaRPr b="0" lang="en-US" sz="1200" spc="-1" strike="noStrike">
              <a:solidFill>
                <a:srgbClr val="000000"/>
              </a:solidFill>
              <a:latin typeface="맑은 고딕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63" name="표 1"/>
          <p:cNvGraphicFramePr/>
          <p:nvPr/>
        </p:nvGraphicFramePr>
        <p:xfrm>
          <a:off x="95400" y="69840"/>
          <a:ext cx="11991960" cy="6730560"/>
        </p:xfrm>
        <a:graphic>
          <a:graphicData uri="http://schemas.openxmlformats.org/drawingml/2006/table">
            <a:tbl>
              <a:tblPr/>
              <a:tblGrid>
                <a:gridCol w="816120"/>
                <a:gridCol w="3330360"/>
                <a:gridCol w="747720"/>
                <a:gridCol w="3657600"/>
                <a:gridCol w="851040"/>
                <a:gridCol w="1173600"/>
                <a:gridCol w="673200"/>
                <a:gridCol w="742680"/>
              </a:tblGrid>
              <a:tr h="279360"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화면 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ID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SAH-032-811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화면 명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블라인드게시판 – 상세게시판 삭제 완료 안내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요구사항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ID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 gridSpan="3"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URQ032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  <a:tr h="395280"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개요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 gridSpan="3"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게시판 상세 페이지에서 삭제버튼을 눌렀을 경우 나타나는 알림창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사용자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사회자회원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,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디자이너회원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개발자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송지은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055920">
                <a:tc gridSpan="4">
                  <a:txBody>
                    <a:bodyPr lIns="91080" rIns="9108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648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gridSpan="4"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2f5597"/>
                          </a:solidFill>
                          <a:latin typeface="맑은 고딕"/>
                          <a:ea typeface="굴림"/>
                        </a:rPr>
                        <a:t>*</a:t>
                      </a:r>
                      <a:r>
                        <a:rPr b="0" lang="ko-KR" sz="1000" spc="-1" strike="noStrike">
                          <a:solidFill>
                            <a:srgbClr val="2f5597"/>
                          </a:solidFill>
                          <a:latin typeface="맑은 고딕"/>
                          <a:ea typeface="굴림"/>
                        </a:rPr>
                        <a:t>화면설명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16000" indent="-21600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StarSymbol"/>
                        <a:buAutoNum type="arabicPeriod"/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취소버튼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16000" indent="-21600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StarSymbol"/>
                        <a:buAutoNum type="arabicPeriod" startAt="2"/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확인버튼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2f5597"/>
                          </a:solidFill>
                          <a:latin typeface="맑은 고딕"/>
                          <a:ea typeface="굴림"/>
                        </a:rPr>
                        <a:t>*</a:t>
                      </a:r>
                      <a:r>
                        <a:rPr b="0" lang="ko-KR" sz="1000" spc="-1" strike="noStrike">
                          <a:solidFill>
                            <a:srgbClr val="2f5597"/>
                          </a:solidFill>
                          <a:latin typeface="맑은 고딕"/>
                          <a:ea typeface="굴림"/>
                        </a:rPr>
                        <a:t>특이사항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16000" indent="-21600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StarSymbol"/>
                        <a:buAutoNum type="arabicPeriod"/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취소버튼을 누를 경우 알림창만 사라진다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.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16000" indent="-21600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StarSymbol"/>
                        <a:buAutoNum type="arabicPeriod" startAt="2"/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확인버튼을 누를 경우 게시글이 삭제되며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,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전체리스트 페이지로 이동한다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.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1224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</a:tbl>
          </a:graphicData>
        </a:graphic>
      </p:graphicFrame>
      <p:pic>
        <p:nvPicPr>
          <p:cNvPr id="1064" name="그림 2" descr=""/>
          <p:cNvPicPr/>
          <p:nvPr/>
        </p:nvPicPr>
        <p:blipFill>
          <a:blip r:embed="rId1"/>
          <a:stretch/>
        </p:blipFill>
        <p:spPr>
          <a:xfrm>
            <a:off x="624240" y="1094400"/>
            <a:ext cx="7619040" cy="5181480"/>
          </a:xfrm>
          <a:prstGeom prst="rect">
            <a:avLst/>
          </a:prstGeom>
          <a:ln w="25400">
            <a:noFill/>
          </a:ln>
        </p:spPr>
      </p:pic>
      <p:sp>
        <p:nvSpPr>
          <p:cNvPr id="1065" name="모서리가 둥근 직사각형 3"/>
          <p:cNvSpPr/>
          <p:nvPr/>
        </p:nvSpPr>
        <p:spPr>
          <a:xfrm>
            <a:off x="3166920" y="1624680"/>
            <a:ext cx="262440" cy="262440"/>
          </a:xfrm>
          <a:prstGeom prst="roundRect">
            <a:avLst>
              <a:gd name="adj" fmla="val 16667"/>
            </a:avLst>
          </a:prstGeom>
          <a:solidFill>
            <a:srgbClr val="c55a11"/>
          </a:solidFill>
          <a:ln cap="rnd" w="9523">
            <a:solidFill>
              <a:srgbClr val="ffffff"/>
            </a:solidFill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ffffff"/>
                </a:solidFill>
                <a:latin typeface="맑은 고딕"/>
                <a:ea typeface="바탕"/>
              </a:rPr>
              <a:t>1</a:t>
            </a:r>
            <a:endParaRPr b="0" lang="en-US" sz="12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066" name="모서리가 둥근 직사각형 4"/>
          <p:cNvSpPr/>
          <p:nvPr/>
        </p:nvSpPr>
        <p:spPr>
          <a:xfrm>
            <a:off x="4302360" y="1624680"/>
            <a:ext cx="262440" cy="262440"/>
          </a:xfrm>
          <a:prstGeom prst="roundRect">
            <a:avLst>
              <a:gd name="adj" fmla="val 16667"/>
            </a:avLst>
          </a:prstGeom>
          <a:solidFill>
            <a:srgbClr val="c55a11"/>
          </a:solidFill>
          <a:ln cap="rnd" w="9523">
            <a:solidFill>
              <a:srgbClr val="ffffff"/>
            </a:solidFill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ffffff"/>
                </a:solidFill>
                <a:latin typeface="맑은 고딕"/>
                <a:ea typeface="바탕"/>
              </a:rPr>
              <a:t>1</a:t>
            </a:r>
            <a:endParaRPr b="0" lang="en-US" sz="1200" spc="-1" strike="noStrike">
              <a:solidFill>
                <a:srgbClr val="000000"/>
              </a:solidFill>
              <a:latin typeface="맑은 고딕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67" name="표 1"/>
          <p:cNvGraphicFramePr/>
          <p:nvPr/>
        </p:nvGraphicFramePr>
        <p:xfrm>
          <a:off x="95400" y="69840"/>
          <a:ext cx="11991960" cy="6730560"/>
        </p:xfrm>
        <a:graphic>
          <a:graphicData uri="http://schemas.openxmlformats.org/drawingml/2006/table">
            <a:tbl>
              <a:tblPr/>
              <a:tblGrid>
                <a:gridCol w="816120"/>
                <a:gridCol w="3330360"/>
                <a:gridCol w="747720"/>
                <a:gridCol w="3657600"/>
                <a:gridCol w="851040"/>
                <a:gridCol w="1173600"/>
                <a:gridCol w="673200"/>
                <a:gridCol w="742680"/>
              </a:tblGrid>
              <a:tr h="279360"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화면 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ID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SAH-032-812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화면 명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블라인드게시판 – 상세게시판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돋움"/>
                        </a:rPr>
                        <a:t>신고 등록 화면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요구사항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ID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 gridSpan="3"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URQ032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  <a:tr h="395280"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개요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 gridSpan="3"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게시판 상세 페이지에서 신고버튼을 클릭했을 경우 나타나게 될 화면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사용자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사회자회원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,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디자이너회원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개발자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송지은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055920">
                <a:tc gridSpan="4">
                  <a:txBody>
                    <a:bodyPr lIns="91080" rIns="9108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648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gridSpan="4"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2f5597"/>
                          </a:solidFill>
                          <a:latin typeface="맑은 고딕"/>
                          <a:ea typeface="굴림"/>
                        </a:rPr>
                        <a:t>*</a:t>
                      </a:r>
                      <a:r>
                        <a:rPr b="0" lang="ko-KR" sz="1000" spc="-1" strike="noStrike">
                          <a:solidFill>
                            <a:srgbClr val="2f5597"/>
                          </a:solidFill>
                          <a:latin typeface="맑은 고딕"/>
                          <a:ea typeface="굴림"/>
                        </a:rPr>
                        <a:t>화면설명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16000" indent="-21600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StarSymbol"/>
                        <a:buAutoNum type="arabicPeriod"/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신고 버튼을 누른 페이지의 게시글 번호가 자동으로 입력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16000" indent="-21600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StarSymbol"/>
                        <a:buAutoNum type="arabicPeriod" startAt="2"/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로그인 중인 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ID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자동입력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(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수정불가능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)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16000" indent="-21600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StarSymbol"/>
                        <a:buAutoNum type="arabicPeriod" startAt="3"/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신고 사유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16000" indent="-21600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StarSymbol"/>
                        <a:buAutoNum type="arabicPeriod" startAt="4"/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취소버튼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16000" indent="-21600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StarSymbol"/>
                        <a:buAutoNum type="arabicPeriod" startAt="5"/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신고버튼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2f5597"/>
                          </a:solidFill>
                          <a:latin typeface="맑은 고딕"/>
                          <a:ea typeface="굴림"/>
                        </a:rPr>
                        <a:t>*</a:t>
                      </a:r>
                      <a:r>
                        <a:rPr b="0" lang="ko-KR" sz="1000" spc="-1" strike="noStrike">
                          <a:solidFill>
                            <a:srgbClr val="2f5597"/>
                          </a:solidFill>
                          <a:latin typeface="맑은 고딕"/>
                          <a:ea typeface="굴림"/>
                        </a:rPr>
                        <a:t>특이사항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16000" indent="-21600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StarSymbol"/>
                        <a:buAutoNum type="arabicPeriod"/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취소버튼을 누를 경우 팝업창만 사라진다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.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16000" indent="-21600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StarSymbol"/>
                        <a:buAutoNum type="arabicPeriod" startAt="2"/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신고버튼을 누를 경우 관리자에게 신고내역이 가며 팝업창이 사라진 후 알림창이 뜬다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.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1224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</a:tbl>
          </a:graphicData>
        </a:graphic>
      </p:graphicFrame>
      <p:pic>
        <p:nvPicPr>
          <p:cNvPr id="1068" name="그림 2" descr=""/>
          <p:cNvPicPr/>
          <p:nvPr/>
        </p:nvPicPr>
        <p:blipFill>
          <a:blip r:embed="rId1"/>
          <a:stretch/>
        </p:blipFill>
        <p:spPr>
          <a:xfrm>
            <a:off x="573480" y="1199160"/>
            <a:ext cx="7730280" cy="4743000"/>
          </a:xfrm>
          <a:prstGeom prst="rect">
            <a:avLst/>
          </a:prstGeom>
          <a:ln w="25400">
            <a:noFill/>
          </a:ln>
        </p:spPr>
      </p:pic>
      <p:sp>
        <p:nvSpPr>
          <p:cNvPr id="1069" name="모서리가 둥근 직사각형 3"/>
          <p:cNvSpPr/>
          <p:nvPr/>
        </p:nvSpPr>
        <p:spPr>
          <a:xfrm>
            <a:off x="3035160" y="2001240"/>
            <a:ext cx="262440" cy="262440"/>
          </a:xfrm>
          <a:prstGeom prst="roundRect">
            <a:avLst>
              <a:gd name="adj" fmla="val 16667"/>
            </a:avLst>
          </a:prstGeom>
          <a:solidFill>
            <a:srgbClr val="c55a11"/>
          </a:solidFill>
          <a:ln cap="rnd" w="9523">
            <a:solidFill>
              <a:srgbClr val="ffffff"/>
            </a:solidFill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ffffff"/>
                </a:solidFill>
                <a:latin typeface="맑은 고딕"/>
                <a:ea typeface="바탕"/>
              </a:rPr>
              <a:t>1</a:t>
            </a:r>
            <a:endParaRPr b="0" lang="en-US" sz="12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070" name="모서리가 둥근 직사각형 4"/>
          <p:cNvSpPr/>
          <p:nvPr/>
        </p:nvSpPr>
        <p:spPr>
          <a:xfrm>
            <a:off x="3035160" y="2541240"/>
            <a:ext cx="262440" cy="262440"/>
          </a:xfrm>
          <a:prstGeom prst="roundRect">
            <a:avLst>
              <a:gd name="adj" fmla="val 16667"/>
            </a:avLst>
          </a:prstGeom>
          <a:solidFill>
            <a:srgbClr val="c55a11"/>
          </a:solidFill>
          <a:ln cap="rnd" w="9523">
            <a:solidFill>
              <a:srgbClr val="ffffff"/>
            </a:solidFill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ffffff"/>
                </a:solidFill>
                <a:latin typeface="맑은 고딕"/>
                <a:ea typeface="바탕"/>
              </a:rPr>
              <a:t>2</a:t>
            </a:r>
            <a:endParaRPr b="0" lang="en-US" sz="12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071" name="모서리가 둥근 직사각형 5"/>
          <p:cNvSpPr/>
          <p:nvPr/>
        </p:nvSpPr>
        <p:spPr>
          <a:xfrm>
            <a:off x="3035160" y="3141360"/>
            <a:ext cx="262440" cy="262440"/>
          </a:xfrm>
          <a:prstGeom prst="roundRect">
            <a:avLst>
              <a:gd name="adj" fmla="val 16667"/>
            </a:avLst>
          </a:prstGeom>
          <a:solidFill>
            <a:srgbClr val="c55a11"/>
          </a:solidFill>
          <a:ln cap="rnd" w="9523">
            <a:solidFill>
              <a:srgbClr val="ffffff"/>
            </a:solidFill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ffffff"/>
                </a:solidFill>
                <a:latin typeface="맑은 고딕"/>
                <a:ea typeface="바탕"/>
              </a:rPr>
              <a:t>3</a:t>
            </a:r>
            <a:endParaRPr b="0" lang="en-US" sz="12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072" name="모서리가 둥근 직사각형 6"/>
          <p:cNvSpPr/>
          <p:nvPr/>
        </p:nvSpPr>
        <p:spPr>
          <a:xfrm>
            <a:off x="3451320" y="4582080"/>
            <a:ext cx="262440" cy="262440"/>
          </a:xfrm>
          <a:prstGeom prst="roundRect">
            <a:avLst>
              <a:gd name="adj" fmla="val 16667"/>
            </a:avLst>
          </a:prstGeom>
          <a:solidFill>
            <a:srgbClr val="c55a11"/>
          </a:solidFill>
          <a:ln cap="rnd" w="9523">
            <a:solidFill>
              <a:srgbClr val="ffffff"/>
            </a:solidFill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ffffff"/>
                </a:solidFill>
                <a:latin typeface="맑은 고딕"/>
                <a:ea typeface="바탕"/>
              </a:rPr>
              <a:t>4</a:t>
            </a:r>
            <a:endParaRPr b="0" lang="en-US" sz="12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073" name="모서리가 둥근 직사각형 7"/>
          <p:cNvSpPr/>
          <p:nvPr/>
        </p:nvSpPr>
        <p:spPr>
          <a:xfrm>
            <a:off x="4620240" y="4582080"/>
            <a:ext cx="262440" cy="262440"/>
          </a:xfrm>
          <a:prstGeom prst="roundRect">
            <a:avLst>
              <a:gd name="adj" fmla="val 16667"/>
            </a:avLst>
          </a:prstGeom>
          <a:solidFill>
            <a:srgbClr val="c55a11"/>
          </a:solidFill>
          <a:ln cap="rnd" w="9523">
            <a:solidFill>
              <a:srgbClr val="ffffff"/>
            </a:solidFill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ffffff"/>
                </a:solidFill>
                <a:latin typeface="맑은 고딕"/>
                <a:ea typeface="바탕"/>
              </a:rPr>
              <a:t>5</a:t>
            </a:r>
            <a:endParaRPr b="0" lang="en-US" sz="1200" spc="-1" strike="noStrike">
              <a:solidFill>
                <a:srgbClr val="000000"/>
              </a:solidFill>
              <a:latin typeface="맑은 고딕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74" name="표 1"/>
          <p:cNvGraphicFramePr/>
          <p:nvPr/>
        </p:nvGraphicFramePr>
        <p:xfrm>
          <a:off x="95400" y="69840"/>
          <a:ext cx="11991960" cy="6730560"/>
        </p:xfrm>
        <a:graphic>
          <a:graphicData uri="http://schemas.openxmlformats.org/drawingml/2006/table">
            <a:tbl>
              <a:tblPr/>
              <a:tblGrid>
                <a:gridCol w="816120"/>
                <a:gridCol w="3330360"/>
                <a:gridCol w="747720"/>
                <a:gridCol w="3657600"/>
                <a:gridCol w="851040"/>
                <a:gridCol w="1173600"/>
                <a:gridCol w="673200"/>
                <a:gridCol w="742680"/>
              </a:tblGrid>
              <a:tr h="279360"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화면 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ID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SAH-032-813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화면 명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블라인드게시판 – 상세게시판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돋움"/>
                        </a:rPr>
                        <a:t>신고 완료 화면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요구사항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ID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 gridSpan="3"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URQ032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  <a:tr h="395280"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개요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 gridSpan="3"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게시판 신고가 완료되었을 경우 나타나는 알림창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사용자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사회자회원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,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디자이너회원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개발자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송지은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055920">
                <a:tc gridSpan="4">
                  <a:txBody>
                    <a:bodyPr lIns="91080" rIns="9108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648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gridSpan="4"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2f5597"/>
                          </a:solidFill>
                          <a:latin typeface="맑은 고딕"/>
                          <a:ea typeface="굴림"/>
                        </a:rPr>
                        <a:t>*</a:t>
                      </a:r>
                      <a:r>
                        <a:rPr b="0" lang="ko-KR" sz="1000" spc="-1" strike="noStrike">
                          <a:solidFill>
                            <a:srgbClr val="2f5597"/>
                          </a:solidFill>
                          <a:latin typeface="맑은 고딕"/>
                          <a:ea typeface="굴림"/>
                        </a:rPr>
                        <a:t>화면설명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1.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확인버튼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2f5597"/>
                          </a:solidFill>
                          <a:latin typeface="맑은 고딕"/>
                          <a:ea typeface="굴림"/>
                        </a:rPr>
                        <a:t>*</a:t>
                      </a:r>
                      <a:r>
                        <a:rPr b="0" lang="ko-KR" sz="1000" spc="-1" strike="noStrike">
                          <a:solidFill>
                            <a:srgbClr val="2f5597"/>
                          </a:solidFill>
                          <a:latin typeface="맑은 고딕"/>
                          <a:ea typeface="굴림"/>
                        </a:rPr>
                        <a:t>특이사항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2f5597"/>
                          </a:solidFill>
                          <a:latin typeface="맑은 고딕"/>
                          <a:ea typeface="굴림"/>
                        </a:rPr>
                        <a:t>1.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확인버튼을 누를 경우 상세 게시글 페이지가 유지된다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.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1224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</a:tbl>
          </a:graphicData>
        </a:graphic>
      </p:graphicFrame>
      <p:pic>
        <p:nvPicPr>
          <p:cNvPr id="1075" name="그림 2" descr=""/>
          <p:cNvPicPr/>
          <p:nvPr/>
        </p:nvPicPr>
        <p:blipFill>
          <a:blip r:embed="rId1"/>
          <a:stretch/>
        </p:blipFill>
        <p:spPr>
          <a:xfrm>
            <a:off x="424080" y="1037160"/>
            <a:ext cx="7884360" cy="5362560"/>
          </a:xfrm>
          <a:prstGeom prst="rect">
            <a:avLst/>
          </a:prstGeom>
          <a:ln w="25400">
            <a:noFill/>
          </a:ln>
        </p:spPr>
      </p:pic>
      <p:sp>
        <p:nvSpPr>
          <p:cNvPr id="1076" name="모서리가 둥근 직사각형 3"/>
          <p:cNvSpPr/>
          <p:nvPr/>
        </p:nvSpPr>
        <p:spPr>
          <a:xfrm>
            <a:off x="3125520" y="1604160"/>
            <a:ext cx="262440" cy="262440"/>
          </a:xfrm>
          <a:prstGeom prst="roundRect">
            <a:avLst>
              <a:gd name="adj" fmla="val 16667"/>
            </a:avLst>
          </a:prstGeom>
          <a:solidFill>
            <a:srgbClr val="c55a11"/>
          </a:solidFill>
          <a:ln cap="rnd" w="9523">
            <a:solidFill>
              <a:srgbClr val="ffffff"/>
            </a:solidFill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ffffff"/>
                </a:solidFill>
                <a:latin typeface="맑은 고딕"/>
                <a:ea typeface="바탕"/>
              </a:rPr>
              <a:t>1</a:t>
            </a:r>
            <a:endParaRPr b="0" lang="en-US" sz="1200" spc="-1" strike="noStrike">
              <a:solidFill>
                <a:srgbClr val="000000"/>
              </a:solidFill>
              <a:latin typeface="맑은 고딕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77" name="표 1"/>
          <p:cNvGraphicFramePr/>
          <p:nvPr/>
        </p:nvGraphicFramePr>
        <p:xfrm>
          <a:off x="92160" y="88920"/>
          <a:ext cx="11988720" cy="6644880"/>
        </p:xfrm>
        <a:graphic>
          <a:graphicData uri="http://schemas.openxmlformats.org/drawingml/2006/table">
            <a:tbl>
              <a:tblPr/>
              <a:tblGrid>
                <a:gridCol w="814680"/>
                <a:gridCol w="3330360"/>
                <a:gridCol w="747720"/>
                <a:gridCol w="3657600"/>
                <a:gridCol w="851040"/>
                <a:gridCol w="1173600"/>
                <a:gridCol w="671760"/>
                <a:gridCol w="742320"/>
              </a:tblGrid>
              <a:tr h="261720"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화면 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ID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SAH-033-001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화면 명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홍보 게시판  페이지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요구사항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ID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 gridSpan="3"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URQ033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  <a:tr h="264960"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개요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 gridSpan="3"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홍보 게시판 메인화면 페이지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사용자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전체회원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개발자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김경미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118200">
                <a:tc gridSpan="4"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936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gridSpan="4">
                  <a:txBody>
                    <a:bodyPr lIns="91080" rIns="91080" anchor="t">
                      <a:noAutofit/>
                    </a:bodyPr>
                    <a:p>
                      <a:pPr marL="270000" indent="-270000"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2f5597"/>
                          </a:solidFill>
                          <a:latin typeface="Malgun Gothic"/>
                          <a:ea typeface="Malgun Gothic"/>
                        </a:rPr>
                        <a:t>*</a:t>
                      </a:r>
                      <a:r>
                        <a:rPr b="0" lang="ko-KR" sz="1000" spc="-1" strike="noStrike">
                          <a:solidFill>
                            <a:srgbClr val="2f5597"/>
                          </a:solidFill>
                          <a:latin typeface="Malgun Gothic"/>
                          <a:ea typeface="Malgun Gothic"/>
                        </a:rPr>
                        <a:t>화면설명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70000" indent="-270000">
                        <a:lnSpc>
                          <a:spcPct val="111000"/>
                        </a:lnSpc>
                        <a:buClr>
                          <a:srgbClr val="000000"/>
                        </a:buClr>
                        <a:buFont typeface="StarSymbol"/>
                        <a:buAutoNum type="arabicPeriod"/>
                        <a:tabLst>
                          <a:tab algn="l" pos="18000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검색어 입력시 조건에 맞는 게시글 출력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70000" indent="-270000">
                        <a:lnSpc>
                          <a:spcPct val="111000"/>
                        </a:lnSpc>
                        <a:buClr>
                          <a:srgbClr val="000000"/>
                        </a:buClr>
                        <a:buFont typeface="StarSymbol"/>
                        <a:buAutoNum type="arabicPeriod" startAt="2"/>
                        <a:tabLst>
                          <a:tab algn="l" pos="18000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카테고리 선택 시 관련 게시글 출력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70000" indent="-270000">
                        <a:lnSpc>
                          <a:spcPct val="111000"/>
                        </a:lnSpc>
                        <a:buClr>
                          <a:srgbClr val="000000"/>
                        </a:buClr>
                        <a:buFont typeface="StarSymbol"/>
                        <a:buAutoNum type="arabicPeriod" startAt="3"/>
                        <a:tabLst>
                          <a:tab algn="l" pos="18000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게시글 등록 버튼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70000" indent="-270000">
                        <a:lnSpc>
                          <a:spcPct val="111000"/>
                        </a:lnSpc>
                        <a:buClr>
                          <a:srgbClr val="000000"/>
                        </a:buClr>
                        <a:buFont typeface="StarSymbol"/>
                        <a:buAutoNum type="arabicPeriod" startAt="4"/>
                        <a:tabLst>
                          <a:tab algn="l" pos="18000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홍보 게시글 관련 이미지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70000" indent="-270000">
                        <a:lnSpc>
                          <a:spcPct val="111000"/>
                        </a:lnSpc>
                        <a:buClr>
                          <a:srgbClr val="000000"/>
                        </a:buClr>
                        <a:buFont typeface="StarSymbol"/>
                        <a:buAutoNum type="arabicPeriod" startAt="5"/>
                        <a:tabLst>
                          <a:tab algn="l" pos="18000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홍보 게시글 관련 내용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70000" indent="-270000">
                        <a:lnSpc>
                          <a:spcPct val="111000"/>
                        </a:lnSpc>
                        <a:buClr>
                          <a:srgbClr val="000000"/>
                        </a:buClr>
                        <a:buFont typeface="StarSymbol"/>
                        <a:buAutoNum type="arabicPeriod" startAt="6"/>
                        <a:tabLst>
                          <a:tab algn="l" pos="18000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페이징 기능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70000" indent="-270000"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70000" indent="-270000"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70000" indent="-270000"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70000" indent="-270000"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70000" indent="-270000"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70000" indent="-270000"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70000" indent="-270000"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70000" indent="-270000"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70000" indent="-270000"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70000" indent="-270000"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70000" indent="-270000"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70000" indent="-270000"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70000" indent="-270000"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70000" indent="-270000"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70000" indent="-270000"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*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특이사항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70000" indent="-270000"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1.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조회수가 높은 순으로 게시글 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5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개가 상단에 고정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.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그 후 날짜 순으로 출력됨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.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1224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</a:tbl>
          </a:graphicData>
        </a:graphic>
      </p:graphicFrame>
      <p:pic>
        <p:nvPicPr>
          <p:cNvPr id="1078" name="그림 2" descr=""/>
          <p:cNvPicPr/>
          <p:nvPr/>
        </p:nvPicPr>
        <p:blipFill>
          <a:blip r:embed="rId1"/>
          <a:stretch/>
        </p:blipFill>
        <p:spPr>
          <a:xfrm>
            <a:off x="177840" y="694080"/>
            <a:ext cx="8457840" cy="5962680"/>
          </a:xfrm>
          <a:prstGeom prst="rect">
            <a:avLst/>
          </a:prstGeom>
          <a:ln w="25400">
            <a:noFill/>
          </a:ln>
        </p:spPr>
      </p:pic>
      <p:sp>
        <p:nvSpPr>
          <p:cNvPr id="1079" name="직사각형 3"/>
          <p:cNvSpPr/>
          <p:nvPr/>
        </p:nvSpPr>
        <p:spPr>
          <a:xfrm>
            <a:off x="3957840" y="1438920"/>
            <a:ext cx="359280" cy="178200"/>
          </a:xfrm>
          <a:prstGeom prst="rect">
            <a:avLst/>
          </a:prstGeom>
          <a:solidFill>
            <a:srgbClr val="729fcf"/>
          </a:solidFill>
          <a:ln cap="rnd" w="9467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178560" bIns="178560" anchor="ctr">
            <a:noAutofit/>
          </a:bodyPr>
          <a:p>
            <a:pPr algn="ctr">
              <a:lnSpc>
                <a:spcPct val="111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Malgun Gothic"/>
                <a:ea typeface="Malgun Gothic"/>
              </a:rPr>
              <a:t>1</a:t>
            </a:r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080" name="직사각형 4"/>
          <p:cNvSpPr/>
          <p:nvPr/>
        </p:nvSpPr>
        <p:spPr>
          <a:xfrm>
            <a:off x="5940000" y="1442160"/>
            <a:ext cx="357840" cy="176760"/>
          </a:xfrm>
          <a:prstGeom prst="rect">
            <a:avLst/>
          </a:prstGeom>
          <a:solidFill>
            <a:srgbClr val="729fcf"/>
          </a:solidFill>
          <a:ln cap="rnd" w="9467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177120" bIns="177120" anchor="ctr">
            <a:noAutofit/>
          </a:bodyPr>
          <a:p>
            <a:pPr algn="ctr">
              <a:lnSpc>
                <a:spcPct val="111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Malgun Gothic"/>
                <a:ea typeface="Malgun Gothic"/>
              </a:rPr>
              <a:t>2</a:t>
            </a:r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081" name="직사각형 5"/>
          <p:cNvSpPr/>
          <p:nvPr/>
        </p:nvSpPr>
        <p:spPr>
          <a:xfrm>
            <a:off x="7378920" y="1438920"/>
            <a:ext cx="359280" cy="178200"/>
          </a:xfrm>
          <a:prstGeom prst="rect">
            <a:avLst/>
          </a:prstGeom>
          <a:solidFill>
            <a:srgbClr val="729fcf"/>
          </a:solidFill>
          <a:ln cap="rnd" w="9467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178560" bIns="178560" anchor="ctr">
            <a:noAutofit/>
          </a:bodyPr>
          <a:p>
            <a:pPr algn="ctr">
              <a:lnSpc>
                <a:spcPct val="111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Malgun Gothic"/>
                <a:ea typeface="Malgun Gothic"/>
              </a:rPr>
              <a:t>3</a:t>
            </a:r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082" name="직사각형 6"/>
          <p:cNvSpPr/>
          <p:nvPr/>
        </p:nvSpPr>
        <p:spPr>
          <a:xfrm>
            <a:off x="358920" y="1978920"/>
            <a:ext cx="359280" cy="176760"/>
          </a:xfrm>
          <a:prstGeom prst="rect">
            <a:avLst/>
          </a:prstGeom>
          <a:solidFill>
            <a:srgbClr val="729fcf"/>
          </a:solidFill>
          <a:ln cap="rnd" w="9467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177120" bIns="177120" anchor="ctr">
            <a:noAutofit/>
          </a:bodyPr>
          <a:p>
            <a:pPr algn="ctr">
              <a:lnSpc>
                <a:spcPct val="111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Malgun Gothic"/>
                <a:ea typeface="Malgun Gothic"/>
              </a:rPr>
              <a:t>4</a:t>
            </a:r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083" name="직사각형 7"/>
          <p:cNvSpPr/>
          <p:nvPr/>
        </p:nvSpPr>
        <p:spPr>
          <a:xfrm>
            <a:off x="358920" y="4683600"/>
            <a:ext cx="359280" cy="178200"/>
          </a:xfrm>
          <a:prstGeom prst="rect">
            <a:avLst/>
          </a:prstGeom>
          <a:solidFill>
            <a:srgbClr val="729fcf"/>
          </a:solidFill>
          <a:ln cap="rnd" w="9467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178560" bIns="178560" anchor="ctr">
            <a:noAutofit/>
          </a:bodyPr>
          <a:p>
            <a:pPr algn="ctr">
              <a:lnSpc>
                <a:spcPct val="111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Malgun Gothic"/>
                <a:ea typeface="Malgun Gothic"/>
              </a:rPr>
              <a:t>5</a:t>
            </a:r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084" name="직사각형 8"/>
          <p:cNvSpPr/>
          <p:nvPr/>
        </p:nvSpPr>
        <p:spPr>
          <a:xfrm>
            <a:off x="2879640" y="5758920"/>
            <a:ext cx="357840" cy="176760"/>
          </a:xfrm>
          <a:prstGeom prst="rect">
            <a:avLst/>
          </a:prstGeom>
          <a:solidFill>
            <a:srgbClr val="729fcf"/>
          </a:solidFill>
          <a:ln cap="rnd" w="9467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177120" bIns="177120" anchor="ctr">
            <a:noAutofit/>
          </a:bodyPr>
          <a:p>
            <a:pPr algn="ctr">
              <a:lnSpc>
                <a:spcPct val="111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Malgun Gothic"/>
                <a:ea typeface="Malgun Gothic"/>
              </a:rPr>
              <a:t>6</a:t>
            </a:r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85" name="표 1"/>
          <p:cNvGraphicFramePr/>
          <p:nvPr/>
        </p:nvGraphicFramePr>
        <p:xfrm>
          <a:off x="92160" y="88920"/>
          <a:ext cx="11988720" cy="6644880"/>
        </p:xfrm>
        <a:graphic>
          <a:graphicData uri="http://schemas.openxmlformats.org/drawingml/2006/table">
            <a:tbl>
              <a:tblPr/>
              <a:tblGrid>
                <a:gridCol w="814680"/>
                <a:gridCol w="3330360"/>
                <a:gridCol w="747720"/>
                <a:gridCol w="3657600"/>
                <a:gridCol w="851040"/>
                <a:gridCol w="1173600"/>
                <a:gridCol w="671760"/>
                <a:gridCol w="742320"/>
              </a:tblGrid>
              <a:tr h="261720"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화면 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ID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SAH-033-002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화면 명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홍보 게시글 작성  페이지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요구사항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ID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 gridSpan="3"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URQ033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  <a:tr h="264960"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개요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 gridSpan="3"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홍보 게시판 메인화면에서 게시글 작성 버튼을 클릭하면 나타나는 화면 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사용자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전체회원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개발자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김경미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118200">
                <a:tc gridSpan="4"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936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gridSpan="4">
                  <a:txBody>
                    <a:bodyPr lIns="91080" rIns="91080" anchor="t">
                      <a:noAutofit/>
                    </a:bodyPr>
                    <a:p>
                      <a:pPr marL="270000" indent="-270000"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2f5597"/>
                          </a:solidFill>
                          <a:latin typeface="Malgun Gothic"/>
                          <a:ea typeface="Malgun Gothic"/>
                        </a:rPr>
                        <a:t>*</a:t>
                      </a:r>
                      <a:r>
                        <a:rPr b="0" lang="ko-KR" sz="1000" spc="-1" strike="noStrike">
                          <a:solidFill>
                            <a:srgbClr val="2f5597"/>
                          </a:solidFill>
                          <a:latin typeface="Malgun Gothic"/>
                          <a:ea typeface="Malgun Gothic"/>
                        </a:rPr>
                        <a:t>화면설명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70000" indent="-270000">
                        <a:lnSpc>
                          <a:spcPct val="111000"/>
                        </a:lnSpc>
                        <a:buClr>
                          <a:srgbClr val="000000"/>
                        </a:buClr>
                        <a:buFont typeface="StarSymbol"/>
                        <a:buAutoNum type="arabicPeriod"/>
                        <a:tabLst>
                          <a:tab algn="l" pos="18000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홍보 게시글 제목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70000" indent="-270000">
                        <a:lnSpc>
                          <a:spcPct val="111000"/>
                        </a:lnSpc>
                        <a:buClr>
                          <a:srgbClr val="000000"/>
                        </a:buClr>
                        <a:buFont typeface="StarSymbol"/>
                        <a:buAutoNum type="arabicPeriod" startAt="2"/>
                        <a:tabLst>
                          <a:tab algn="l" pos="18000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행사 종류를 선택할 카테고리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70000" indent="-270000">
                        <a:lnSpc>
                          <a:spcPct val="111000"/>
                        </a:lnSpc>
                        <a:buClr>
                          <a:srgbClr val="000000"/>
                        </a:buClr>
                        <a:buFont typeface="StarSymbol"/>
                        <a:buAutoNum type="arabicPeriod" startAt="3"/>
                        <a:tabLst>
                          <a:tab algn="l" pos="18000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홍보 관련 내용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(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입력한 값들을 서버로 보냄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)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70000" indent="-270000">
                        <a:lnSpc>
                          <a:spcPct val="111000"/>
                        </a:lnSpc>
                        <a:buClr>
                          <a:srgbClr val="000000"/>
                        </a:buClr>
                        <a:buFont typeface="StarSymbol"/>
                        <a:buAutoNum type="arabicPeriod" startAt="4"/>
                        <a:tabLst>
                          <a:tab algn="l" pos="18000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파일첨부 기능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70000" indent="-270000">
                        <a:lnSpc>
                          <a:spcPct val="111000"/>
                        </a:lnSpc>
                        <a:buClr>
                          <a:srgbClr val="000000"/>
                        </a:buClr>
                        <a:buFont typeface="StarSymbol"/>
                        <a:buAutoNum type="arabicPeriod" startAt="5"/>
                        <a:tabLst>
                          <a:tab algn="l" pos="18000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이전에 작성한 글을 불러오는 버튼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70000" indent="-270000">
                        <a:lnSpc>
                          <a:spcPct val="111000"/>
                        </a:lnSpc>
                        <a:buClr>
                          <a:srgbClr val="000000"/>
                        </a:buClr>
                        <a:buFont typeface="StarSymbol"/>
                        <a:buAutoNum type="arabicPeriod" startAt="6"/>
                        <a:tabLst>
                          <a:tab algn="l" pos="18000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임시저장 버튼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70000" indent="-270000">
                        <a:lnSpc>
                          <a:spcPct val="111000"/>
                        </a:lnSpc>
                        <a:buClr>
                          <a:srgbClr val="000000"/>
                        </a:buClr>
                        <a:buFont typeface="StarSymbol"/>
                        <a:buAutoNum type="arabicPeriod" startAt="7"/>
                        <a:tabLst>
                          <a:tab algn="l" pos="18000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저장 버튼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70000" indent="-270000"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70000" indent="-270000"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70000" indent="-270000"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70000" indent="-270000"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70000" indent="-270000"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70000" indent="-270000"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70000" indent="-270000"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70000" indent="-270000"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70000" indent="-270000"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70000" indent="-270000"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70000" indent="-270000"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70000" indent="-270000"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70000" indent="-270000"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70000" indent="-270000"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70000" indent="-270000"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70000" indent="-270000"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*</a:t>
                      </a:r>
                      <a:r>
                        <a:rPr b="0" lang="ko-KR" sz="18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특이사항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1224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</a:tbl>
          </a:graphicData>
        </a:graphic>
      </p:graphicFrame>
      <p:pic>
        <p:nvPicPr>
          <p:cNvPr id="1086" name="그림 2" descr=""/>
          <p:cNvPicPr/>
          <p:nvPr/>
        </p:nvPicPr>
        <p:blipFill>
          <a:blip r:embed="rId1"/>
          <a:stretch/>
        </p:blipFill>
        <p:spPr>
          <a:xfrm>
            <a:off x="177840" y="719640"/>
            <a:ext cx="8457840" cy="5938920"/>
          </a:xfrm>
          <a:prstGeom prst="rect">
            <a:avLst/>
          </a:prstGeom>
          <a:ln w="25400">
            <a:noFill/>
          </a:ln>
        </p:spPr>
      </p:pic>
      <p:sp>
        <p:nvSpPr>
          <p:cNvPr id="1087" name="직사각형 3"/>
          <p:cNvSpPr/>
          <p:nvPr/>
        </p:nvSpPr>
        <p:spPr>
          <a:xfrm>
            <a:off x="538560" y="1618560"/>
            <a:ext cx="359280" cy="176760"/>
          </a:xfrm>
          <a:prstGeom prst="rect">
            <a:avLst/>
          </a:prstGeom>
          <a:solidFill>
            <a:srgbClr val="729fcf"/>
          </a:solidFill>
          <a:ln cap="rnd" w="9467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177120" bIns="177120" anchor="ctr">
            <a:noAutofit/>
          </a:bodyPr>
          <a:p>
            <a:pPr algn="ctr">
              <a:lnSpc>
                <a:spcPct val="111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Malgun Gothic"/>
                <a:ea typeface="Malgun Gothic"/>
              </a:rPr>
              <a:t>1</a:t>
            </a:r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088" name="직사각형 4"/>
          <p:cNvSpPr/>
          <p:nvPr/>
        </p:nvSpPr>
        <p:spPr>
          <a:xfrm>
            <a:off x="6300360" y="1618560"/>
            <a:ext cx="357840" cy="176760"/>
          </a:xfrm>
          <a:prstGeom prst="rect">
            <a:avLst/>
          </a:prstGeom>
          <a:solidFill>
            <a:srgbClr val="729fcf"/>
          </a:solidFill>
          <a:ln cap="rnd" w="9467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177120" bIns="177120" anchor="ctr">
            <a:noAutofit/>
          </a:bodyPr>
          <a:p>
            <a:pPr algn="ctr">
              <a:lnSpc>
                <a:spcPct val="111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Malgun Gothic"/>
                <a:ea typeface="Malgun Gothic"/>
              </a:rPr>
              <a:t>2</a:t>
            </a:r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089" name="직사각형 5"/>
          <p:cNvSpPr/>
          <p:nvPr/>
        </p:nvSpPr>
        <p:spPr>
          <a:xfrm>
            <a:off x="538560" y="1978920"/>
            <a:ext cx="359280" cy="176760"/>
          </a:xfrm>
          <a:prstGeom prst="rect">
            <a:avLst/>
          </a:prstGeom>
          <a:solidFill>
            <a:srgbClr val="729fcf"/>
          </a:solidFill>
          <a:ln cap="rnd" w="9467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177120" bIns="177120" anchor="ctr">
            <a:noAutofit/>
          </a:bodyPr>
          <a:p>
            <a:pPr algn="ctr">
              <a:lnSpc>
                <a:spcPct val="111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Malgun Gothic"/>
                <a:ea typeface="Malgun Gothic"/>
              </a:rPr>
              <a:t>3</a:t>
            </a:r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090" name="직사각형 6"/>
          <p:cNvSpPr/>
          <p:nvPr/>
        </p:nvSpPr>
        <p:spPr>
          <a:xfrm>
            <a:off x="538560" y="4861440"/>
            <a:ext cx="359280" cy="178200"/>
          </a:xfrm>
          <a:prstGeom prst="rect">
            <a:avLst/>
          </a:prstGeom>
          <a:solidFill>
            <a:srgbClr val="729fcf"/>
          </a:solidFill>
          <a:ln cap="rnd" w="9467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178560" bIns="178560" anchor="ctr">
            <a:noAutofit/>
          </a:bodyPr>
          <a:p>
            <a:pPr algn="ctr">
              <a:lnSpc>
                <a:spcPct val="111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Malgun Gothic"/>
                <a:ea typeface="Malgun Gothic"/>
              </a:rPr>
              <a:t>4</a:t>
            </a:r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091" name="직사각형 7"/>
          <p:cNvSpPr/>
          <p:nvPr/>
        </p:nvSpPr>
        <p:spPr>
          <a:xfrm>
            <a:off x="358920" y="5579280"/>
            <a:ext cx="359280" cy="176760"/>
          </a:xfrm>
          <a:prstGeom prst="rect">
            <a:avLst/>
          </a:prstGeom>
          <a:solidFill>
            <a:srgbClr val="729fcf"/>
          </a:solidFill>
          <a:ln cap="rnd" w="9467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177120" bIns="177120" anchor="ctr">
            <a:noAutofit/>
          </a:bodyPr>
          <a:p>
            <a:pPr algn="ctr">
              <a:lnSpc>
                <a:spcPct val="111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Malgun Gothic"/>
                <a:ea typeface="Malgun Gothic"/>
              </a:rPr>
              <a:t>5</a:t>
            </a:r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092" name="직사각형 8"/>
          <p:cNvSpPr/>
          <p:nvPr/>
        </p:nvSpPr>
        <p:spPr>
          <a:xfrm>
            <a:off x="1259640" y="5579280"/>
            <a:ext cx="359280" cy="176760"/>
          </a:xfrm>
          <a:prstGeom prst="rect">
            <a:avLst/>
          </a:prstGeom>
          <a:solidFill>
            <a:srgbClr val="729fcf"/>
          </a:solidFill>
          <a:ln cap="rnd" w="9467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177120" bIns="177120" anchor="ctr">
            <a:noAutofit/>
          </a:bodyPr>
          <a:p>
            <a:pPr algn="ctr">
              <a:lnSpc>
                <a:spcPct val="111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Malgun Gothic"/>
                <a:ea typeface="Malgun Gothic"/>
              </a:rPr>
              <a:t>6</a:t>
            </a:r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093" name="직사각형 9"/>
          <p:cNvSpPr/>
          <p:nvPr/>
        </p:nvSpPr>
        <p:spPr>
          <a:xfrm>
            <a:off x="3780000" y="5579280"/>
            <a:ext cx="357840" cy="176760"/>
          </a:xfrm>
          <a:prstGeom prst="rect">
            <a:avLst/>
          </a:prstGeom>
          <a:solidFill>
            <a:srgbClr val="729fcf"/>
          </a:solidFill>
          <a:ln cap="rnd" w="9467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177120" bIns="177120" anchor="ctr">
            <a:noAutofit/>
          </a:bodyPr>
          <a:p>
            <a:pPr algn="ctr">
              <a:lnSpc>
                <a:spcPct val="111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Malgun Gothic"/>
                <a:ea typeface="Malgun Gothic"/>
              </a:rPr>
              <a:t>7</a:t>
            </a:r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94" name="표 1"/>
          <p:cNvGraphicFramePr/>
          <p:nvPr/>
        </p:nvGraphicFramePr>
        <p:xfrm>
          <a:off x="92160" y="88920"/>
          <a:ext cx="11988720" cy="6644880"/>
        </p:xfrm>
        <a:graphic>
          <a:graphicData uri="http://schemas.openxmlformats.org/drawingml/2006/table">
            <a:tbl>
              <a:tblPr/>
              <a:tblGrid>
                <a:gridCol w="814680"/>
                <a:gridCol w="3330360"/>
                <a:gridCol w="747720"/>
                <a:gridCol w="3657600"/>
                <a:gridCol w="851040"/>
                <a:gridCol w="1173600"/>
                <a:gridCol w="671760"/>
                <a:gridCol w="742320"/>
              </a:tblGrid>
              <a:tr h="261720"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화면 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ID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SAH-033-003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화면 명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홍보 게시글 상세조회 페이지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요구사항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ID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 gridSpan="3"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URQ033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  <a:tr h="264960"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개요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 gridSpan="3"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홍보 게시글을 클릭하면 나타나는 상세 페이지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사용자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전체회원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개발자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김경미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118200">
                <a:tc gridSpan="4"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936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gridSpan="4">
                  <a:txBody>
                    <a:bodyPr lIns="91080" rIns="91080" anchor="t">
                      <a:noAutofit/>
                    </a:bodyPr>
                    <a:p>
                      <a:pPr marL="270000" indent="-270000"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2f5597"/>
                          </a:solidFill>
                          <a:latin typeface="Malgun Gothic"/>
                          <a:ea typeface="Malgun Gothic"/>
                        </a:rPr>
                        <a:t>*</a:t>
                      </a:r>
                      <a:r>
                        <a:rPr b="0" lang="ko-KR" sz="1000" spc="-1" strike="noStrike">
                          <a:solidFill>
                            <a:srgbClr val="2f5597"/>
                          </a:solidFill>
                          <a:latin typeface="Malgun Gothic"/>
                          <a:ea typeface="Malgun Gothic"/>
                        </a:rPr>
                        <a:t>화면설명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70000" indent="-270000">
                        <a:lnSpc>
                          <a:spcPct val="111000"/>
                        </a:lnSpc>
                        <a:buClr>
                          <a:srgbClr val="000000"/>
                        </a:buClr>
                        <a:buFont typeface="StarSymbol"/>
                        <a:buAutoNum type="arabicPeriod"/>
                        <a:tabLst>
                          <a:tab algn="l" pos="18000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게시글 상세조회 시 출력되는 제목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70000" indent="-270000">
                        <a:lnSpc>
                          <a:spcPct val="111000"/>
                        </a:lnSpc>
                        <a:buClr>
                          <a:srgbClr val="000000"/>
                        </a:buClr>
                        <a:buFont typeface="StarSymbol"/>
                        <a:buAutoNum type="arabicPeriod" startAt="2"/>
                        <a:tabLst>
                          <a:tab algn="l" pos="18000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게시글 수정 버튼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70000" indent="-270000">
                        <a:lnSpc>
                          <a:spcPct val="111000"/>
                        </a:lnSpc>
                        <a:buClr>
                          <a:srgbClr val="000000"/>
                        </a:buClr>
                        <a:buFont typeface="StarSymbol"/>
                        <a:buAutoNum type="arabicPeriod" startAt="3"/>
                        <a:tabLst>
                          <a:tab algn="l" pos="18000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게시글 삭제 버튼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70000" indent="-270000">
                        <a:lnSpc>
                          <a:spcPct val="111000"/>
                        </a:lnSpc>
                        <a:buClr>
                          <a:srgbClr val="000000"/>
                        </a:buClr>
                        <a:buFont typeface="StarSymbol"/>
                        <a:buAutoNum type="arabicPeriod" startAt="4"/>
                        <a:tabLst>
                          <a:tab algn="l" pos="18000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상세 조회 시 출력되는 내용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70000" indent="-270000">
                        <a:lnSpc>
                          <a:spcPct val="111000"/>
                        </a:lnSpc>
                        <a:buClr>
                          <a:srgbClr val="000000"/>
                        </a:buClr>
                        <a:buFont typeface="StarSymbol"/>
                        <a:buAutoNum type="arabicPeriod" startAt="5"/>
                        <a:tabLst>
                          <a:tab algn="l" pos="18000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게시글을 조회하면 나타나는 댓글 리스트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70000" indent="-270000">
                        <a:lnSpc>
                          <a:spcPct val="111000"/>
                        </a:lnSpc>
                        <a:buClr>
                          <a:srgbClr val="000000"/>
                        </a:buClr>
                        <a:buFont typeface="StarSymbol"/>
                        <a:buAutoNum type="arabicPeriod" startAt="6"/>
                        <a:tabLst>
                          <a:tab algn="l" pos="18000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댓글 삭제 버튼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70000" indent="-270000">
                        <a:lnSpc>
                          <a:spcPct val="111000"/>
                        </a:lnSpc>
                        <a:buClr>
                          <a:srgbClr val="000000"/>
                        </a:buClr>
                        <a:buFont typeface="StarSymbol"/>
                        <a:buAutoNum type="arabicPeriod" startAt="7"/>
                        <a:tabLst>
                          <a:tab algn="l" pos="18000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댓글을 작성할 수 있는 창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70000" indent="-270000">
                        <a:lnSpc>
                          <a:spcPct val="111000"/>
                        </a:lnSpc>
                        <a:buClr>
                          <a:srgbClr val="000000"/>
                        </a:buClr>
                        <a:buFont typeface="StarSymbol"/>
                        <a:buAutoNum type="arabicPeriod" startAt="8"/>
                        <a:tabLst>
                          <a:tab algn="l" pos="18000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댓글 작성 버튼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70000" indent="-270000">
                        <a:lnSpc>
                          <a:spcPct val="111000"/>
                        </a:lnSpc>
                        <a:buClr>
                          <a:srgbClr val="000000"/>
                        </a:buClr>
                        <a:buFont typeface="StarSymbol"/>
                        <a:buAutoNum type="arabicPeriod" startAt="9"/>
                        <a:tabLst>
                          <a:tab algn="l" pos="18000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관련된 행사 게시글을 볼 수 있음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70000" indent="-270000"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70000" indent="-270000"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70000" indent="-270000"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70000" indent="-270000"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70000" indent="-270000"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70000" indent="-270000"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70000" indent="-270000"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70000" indent="-270000"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70000" indent="-270000"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70000" indent="-270000"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70000" indent="-270000"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70000" indent="-270000"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70000" indent="-270000"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70000" indent="-270000"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70000" indent="-270000"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70000" indent="-270000"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*</a:t>
                      </a:r>
                      <a:r>
                        <a:rPr b="0" lang="ko-KR" sz="18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특이사항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1224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</a:tbl>
          </a:graphicData>
        </a:graphic>
      </p:graphicFrame>
      <p:pic>
        <p:nvPicPr>
          <p:cNvPr id="1095" name="그림 2" descr=""/>
          <p:cNvPicPr/>
          <p:nvPr/>
        </p:nvPicPr>
        <p:blipFill>
          <a:blip r:embed="rId1"/>
          <a:stretch/>
        </p:blipFill>
        <p:spPr>
          <a:xfrm>
            <a:off x="177840" y="719640"/>
            <a:ext cx="8372160" cy="5938920"/>
          </a:xfrm>
          <a:prstGeom prst="rect">
            <a:avLst/>
          </a:prstGeom>
          <a:ln w="25400">
            <a:noFill/>
          </a:ln>
        </p:spPr>
      </p:pic>
      <p:sp>
        <p:nvSpPr>
          <p:cNvPr id="1096" name="직사각형 3"/>
          <p:cNvSpPr/>
          <p:nvPr/>
        </p:nvSpPr>
        <p:spPr>
          <a:xfrm>
            <a:off x="538560" y="1623240"/>
            <a:ext cx="359280" cy="176760"/>
          </a:xfrm>
          <a:prstGeom prst="rect">
            <a:avLst/>
          </a:prstGeom>
          <a:solidFill>
            <a:srgbClr val="729fcf"/>
          </a:solidFill>
          <a:ln cap="rnd" w="9467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177120" bIns="177120" anchor="ctr">
            <a:noAutofit/>
          </a:bodyPr>
          <a:p>
            <a:pPr algn="ctr">
              <a:lnSpc>
                <a:spcPct val="111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Malgun Gothic"/>
                <a:ea typeface="Malgun Gothic"/>
              </a:rPr>
              <a:t>1</a:t>
            </a:r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097" name="직사각형 4"/>
          <p:cNvSpPr/>
          <p:nvPr/>
        </p:nvSpPr>
        <p:spPr>
          <a:xfrm>
            <a:off x="5218920" y="2339280"/>
            <a:ext cx="357840" cy="176760"/>
          </a:xfrm>
          <a:prstGeom prst="rect">
            <a:avLst/>
          </a:prstGeom>
          <a:solidFill>
            <a:srgbClr val="729fcf"/>
          </a:solidFill>
          <a:ln cap="rnd" w="9467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177120" bIns="177120" anchor="ctr">
            <a:noAutofit/>
          </a:bodyPr>
          <a:p>
            <a:pPr algn="ctr">
              <a:lnSpc>
                <a:spcPct val="111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Malgun Gothic"/>
                <a:ea typeface="Malgun Gothic"/>
              </a:rPr>
              <a:t>2</a:t>
            </a:r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098" name="직사각형 5"/>
          <p:cNvSpPr/>
          <p:nvPr/>
        </p:nvSpPr>
        <p:spPr>
          <a:xfrm>
            <a:off x="5940000" y="2339280"/>
            <a:ext cx="357840" cy="176760"/>
          </a:xfrm>
          <a:prstGeom prst="rect">
            <a:avLst/>
          </a:prstGeom>
          <a:solidFill>
            <a:srgbClr val="729fcf"/>
          </a:solidFill>
          <a:ln cap="rnd" w="9467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177120" bIns="177120" anchor="ctr">
            <a:noAutofit/>
          </a:bodyPr>
          <a:p>
            <a:pPr algn="ctr">
              <a:lnSpc>
                <a:spcPct val="111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Malgun Gothic"/>
                <a:ea typeface="Malgun Gothic"/>
              </a:rPr>
              <a:t>3</a:t>
            </a:r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099" name="직사각형 6"/>
          <p:cNvSpPr/>
          <p:nvPr/>
        </p:nvSpPr>
        <p:spPr>
          <a:xfrm>
            <a:off x="538560" y="2547360"/>
            <a:ext cx="359280" cy="176760"/>
          </a:xfrm>
          <a:prstGeom prst="rect">
            <a:avLst/>
          </a:prstGeom>
          <a:solidFill>
            <a:srgbClr val="729fcf"/>
          </a:solidFill>
          <a:ln cap="rnd" w="9467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177120" bIns="177120" anchor="ctr">
            <a:noAutofit/>
          </a:bodyPr>
          <a:p>
            <a:pPr algn="ctr">
              <a:lnSpc>
                <a:spcPct val="111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Malgun Gothic"/>
                <a:ea typeface="Malgun Gothic"/>
              </a:rPr>
              <a:t>4</a:t>
            </a:r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100" name="직사각형 7"/>
          <p:cNvSpPr/>
          <p:nvPr/>
        </p:nvSpPr>
        <p:spPr>
          <a:xfrm>
            <a:off x="538560" y="4499280"/>
            <a:ext cx="359280" cy="178560"/>
          </a:xfrm>
          <a:prstGeom prst="rect">
            <a:avLst/>
          </a:prstGeom>
          <a:solidFill>
            <a:srgbClr val="729fcf"/>
          </a:solidFill>
          <a:ln cap="rnd" w="9467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179280" bIns="179280" anchor="ctr">
            <a:noAutofit/>
          </a:bodyPr>
          <a:p>
            <a:pPr algn="ctr">
              <a:lnSpc>
                <a:spcPct val="111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Malgun Gothic"/>
                <a:ea typeface="Malgun Gothic"/>
              </a:rPr>
              <a:t>5</a:t>
            </a:r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101" name="직사각형 8"/>
          <p:cNvSpPr/>
          <p:nvPr/>
        </p:nvSpPr>
        <p:spPr>
          <a:xfrm>
            <a:off x="5579280" y="4678920"/>
            <a:ext cx="357840" cy="178200"/>
          </a:xfrm>
          <a:prstGeom prst="rect">
            <a:avLst/>
          </a:prstGeom>
          <a:solidFill>
            <a:srgbClr val="729fcf"/>
          </a:solidFill>
          <a:ln cap="rnd" w="9467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178560" bIns="178560" anchor="ctr">
            <a:noAutofit/>
          </a:bodyPr>
          <a:p>
            <a:pPr algn="ctr">
              <a:lnSpc>
                <a:spcPct val="111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Malgun Gothic"/>
                <a:ea typeface="Malgun Gothic"/>
              </a:rPr>
              <a:t>6</a:t>
            </a:r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102" name="직사각형 9"/>
          <p:cNvSpPr/>
          <p:nvPr/>
        </p:nvSpPr>
        <p:spPr>
          <a:xfrm>
            <a:off x="538560" y="5940000"/>
            <a:ext cx="359280" cy="176760"/>
          </a:xfrm>
          <a:prstGeom prst="rect">
            <a:avLst/>
          </a:prstGeom>
          <a:solidFill>
            <a:srgbClr val="729fcf"/>
          </a:solidFill>
          <a:ln cap="rnd" w="9467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177120" bIns="177120" anchor="ctr">
            <a:noAutofit/>
          </a:bodyPr>
          <a:p>
            <a:pPr algn="ctr">
              <a:lnSpc>
                <a:spcPct val="111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Malgun Gothic"/>
                <a:ea typeface="Malgun Gothic"/>
              </a:rPr>
              <a:t>7</a:t>
            </a:r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103" name="직사각형 10"/>
          <p:cNvSpPr/>
          <p:nvPr/>
        </p:nvSpPr>
        <p:spPr>
          <a:xfrm>
            <a:off x="5940000" y="5940000"/>
            <a:ext cx="357840" cy="176760"/>
          </a:xfrm>
          <a:prstGeom prst="rect">
            <a:avLst/>
          </a:prstGeom>
          <a:solidFill>
            <a:srgbClr val="729fcf"/>
          </a:solidFill>
          <a:ln cap="rnd" w="9467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177120" bIns="177120" anchor="ctr">
            <a:noAutofit/>
          </a:bodyPr>
          <a:p>
            <a:pPr algn="ctr">
              <a:lnSpc>
                <a:spcPct val="111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Malgun Gothic"/>
                <a:ea typeface="Malgun Gothic"/>
              </a:rPr>
              <a:t>8</a:t>
            </a:r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104" name="직사각형 11"/>
          <p:cNvSpPr/>
          <p:nvPr/>
        </p:nvSpPr>
        <p:spPr>
          <a:xfrm>
            <a:off x="7918920" y="1978920"/>
            <a:ext cx="359280" cy="176760"/>
          </a:xfrm>
          <a:prstGeom prst="rect">
            <a:avLst/>
          </a:prstGeom>
          <a:solidFill>
            <a:srgbClr val="729fcf"/>
          </a:solidFill>
          <a:ln cap="rnd" w="9467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177120" bIns="177120" anchor="ctr">
            <a:noAutofit/>
          </a:bodyPr>
          <a:p>
            <a:pPr algn="ctr">
              <a:lnSpc>
                <a:spcPct val="111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Malgun Gothic"/>
                <a:ea typeface="Malgun Gothic"/>
              </a:rPr>
              <a:t>9</a:t>
            </a:r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05" name="표 1"/>
          <p:cNvGraphicFramePr/>
          <p:nvPr/>
        </p:nvGraphicFramePr>
        <p:xfrm>
          <a:off x="92160" y="88920"/>
          <a:ext cx="11988720" cy="6644880"/>
        </p:xfrm>
        <a:graphic>
          <a:graphicData uri="http://schemas.openxmlformats.org/drawingml/2006/table">
            <a:tbl>
              <a:tblPr/>
              <a:tblGrid>
                <a:gridCol w="814680"/>
                <a:gridCol w="3330360"/>
                <a:gridCol w="747720"/>
                <a:gridCol w="3657600"/>
                <a:gridCol w="851040"/>
                <a:gridCol w="1173600"/>
                <a:gridCol w="671760"/>
                <a:gridCol w="742320"/>
              </a:tblGrid>
              <a:tr h="261720"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화면 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ID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SAH-033-004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화면 명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홍보 게시글 수정  페이지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요구사항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ID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 gridSpan="3"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URQ033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  <a:tr h="264960"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개요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 gridSpan="3"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홍보 게시글 상세조회 페이지에서 수정 버튼을 클릭하면 나타나는 화면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사용자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전체회원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개발자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김경미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118200">
                <a:tc gridSpan="4"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936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gridSpan="4">
                  <a:txBody>
                    <a:bodyPr lIns="91080" rIns="91080" anchor="t">
                      <a:noAutofit/>
                    </a:bodyPr>
                    <a:p>
                      <a:pPr marL="270000" indent="-270000"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2f5597"/>
                          </a:solidFill>
                          <a:latin typeface="Malgun Gothic"/>
                          <a:ea typeface="Malgun Gothic"/>
                        </a:rPr>
                        <a:t>*</a:t>
                      </a:r>
                      <a:r>
                        <a:rPr b="0" lang="ko-KR" sz="1000" spc="-1" strike="noStrike">
                          <a:solidFill>
                            <a:srgbClr val="2f5597"/>
                          </a:solidFill>
                          <a:latin typeface="Malgun Gothic"/>
                          <a:ea typeface="Malgun Gothic"/>
                        </a:rPr>
                        <a:t>화면설명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70000" indent="-270000">
                        <a:lnSpc>
                          <a:spcPct val="111000"/>
                        </a:lnSpc>
                        <a:buClr>
                          <a:srgbClr val="000000"/>
                        </a:buClr>
                        <a:buFont typeface="StarSymbol"/>
                        <a:buAutoNum type="arabicPeriod"/>
                        <a:tabLst>
                          <a:tab algn="l" pos="18000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홍보 게시글 수정 시 작성할 제목창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70000" indent="-270000">
                        <a:lnSpc>
                          <a:spcPct val="111000"/>
                        </a:lnSpc>
                        <a:buClr>
                          <a:srgbClr val="000000"/>
                        </a:buClr>
                        <a:buFont typeface="StarSymbol"/>
                        <a:buAutoNum type="arabicPeriod" startAt="2"/>
                        <a:tabLst>
                          <a:tab algn="l" pos="18000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카테고리 선택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70000" indent="-270000">
                        <a:lnSpc>
                          <a:spcPct val="111000"/>
                        </a:lnSpc>
                        <a:buClr>
                          <a:srgbClr val="000000"/>
                        </a:buClr>
                        <a:buFont typeface="StarSymbol"/>
                        <a:buAutoNum type="arabicPeriod" startAt="3"/>
                        <a:tabLst>
                          <a:tab algn="l" pos="18000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수정할 내용 입력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70000" indent="-270000">
                        <a:lnSpc>
                          <a:spcPct val="111000"/>
                        </a:lnSpc>
                        <a:buClr>
                          <a:srgbClr val="000000"/>
                        </a:buClr>
                        <a:buFont typeface="StarSymbol"/>
                        <a:buAutoNum type="arabicPeriod" startAt="4"/>
                        <a:tabLst>
                          <a:tab algn="l" pos="18000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파일 첨부 기능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70000" indent="-270000">
                        <a:lnSpc>
                          <a:spcPct val="111000"/>
                        </a:lnSpc>
                        <a:buClr>
                          <a:srgbClr val="000000"/>
                        </a:buClr>
                        <a:buFont typeface="StarSymbol"/>
                        <a:buAutoNum type="arabicPeriod" startAt="5"/>
                        <a:tabLst>
                          <a:tab algn="l" pos="18000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수정 완료 버튼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70000" indent="-270000"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70000" indent="-270000"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70000" indent="-270000"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70000" indent="-270000"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70000" indent="-270000"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70000" indent="-270000"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70000" indent="-270000"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70000" indent="-270000"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70000" indent="-270000"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70000" indent="-270000"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70000" indent="-270000"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70000" indent="-270000"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70000" indent="-270000"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70000" indent="-270000"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70000" indent="-270000"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*</a:t>
                      </a:r>
                      <a:r>
                        <a:rPr b="0" lang="ko-KR" sz="18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특이사항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1224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</a:tbl>
          </a:graphicData>
        </a:graphic>
      </p:graphicFrame>
      <p:pic>
        <p:nvPicPr>
          <p:cNvPr id="1106" name="그림 2" descr=""/>
          <p:cNvPicPr/>
          <p:nvPr/>
        </p:nvPicPr>
        <p:blipFill>
          <a:blip r:embed="rId1"/>
          <a:stretch/>
        </p:blipFill>
        <p:spPr>
          <a:xfrm>
            <a:off x="182520" y="714600"/>
            <a:ext cx="8457840" cy="6015240"/>
          </a:xfrm>
          <a:prstGeom prst="rect">
            <a:avLst/>
          </a:prstGeom>
          <a:ln w="25400">
            <a:noFill/>
          </a:ln>
        </p:spPr>
      </p:pic>
      <p:sp>
        <p:nvSpPr>
          <p:cNvPr id="1107" name="직사각형 3"/>
          <p:cNvSpPr/>
          <p:nvPr/>
        </p:nvSpPr>
        <p:spPr>
          <a:xfrm>
            <a:off x="538560" y="1623240"/>
            <a:ext cx="359280" cy="176760"/>
          </a:xfrm>
          <a:prstGeom prst="rect">
            <a:avLst/>
          </a:prstGeom>
          <a:solidFill>
            <a:srgbClr val="729fcf"/>
          </a:solidFill>
          <a:ln cap="rnd" w="9467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177120" bIns="177120" anchor="ctr">
            <a:noAutofit/>
          </a:bodyPr>
          <a:p>
            <a:pPr algn="ctr">
              <a:lnSpc>
                <a:spcPct val="111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Malgun Gothic"/>
                <a:ea typeface="Malgun Gothic"/>
              </a:rPr>
              <a:t>1</a:t>
            </a:r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108" name="직사각형 4"/>
          <p:cNvSpPr/>
          <p:nvPr/>
        </p:nvSpPr>
        <p:spPr>
          <a:xfrm>
            <a:off x="538560" y="2075760"/>
            <a:ext cx="359280" cy="178560"/>
          </a:xfrm>
          <a:prstGeom prst="rect">
            <a:avLst/>
          </a:prstGeom>
          <a:solidFill>
            <a:srgbClr val="729fcf"/>
          </a:solidFill>
          <a:ln cap="rnd" w="9467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179280" bIns="179280" anchor="ctr">
            <a:noAutofit/>
          </a:bodyPr>
          <a:p>
            <a:pPr algn="ctr">
              <a:lnSpc>
                <a:spcPct val="111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Malgun Gothic"/>
                <a:ea typeface="Malgun Gothic"/>
              </a:rPr>
              <a:t>3</a:t>
            </a:r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109" name="직사각형 5"/>
          <p:cNvSpPr/>
          <p:nvPr/>
        </p:nvSpPr>
        <p:spPr>
          <a:xfrm>
            <a:off x="6319440" y="1578600"/>
            <a:ext cx="359280" cy="176760"/>
          </a:xfrm>
          <a:prstGeom prst="rect">
            <a:avLst/>
          </a:prstGeom>
          <a:solidFill>
            <a:srgbClr val="729fcf"/>
          </a:solidFill>
          <a:ln cap="rnd" w="9467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177120" bIns="177120" anchor="ctr">
            <a:noAutofit/>
          </a:bodyPr>
          <a:p>
            <a:pPr algn="ctr">
              <a:lnSpc>
                <a:spcPct val="111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Malgun Gothic"/>
                <a:ea typeface="Malgun Gothic"/>
              </a:rPr>
              <a:t>2</a:t>
            </a:r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110" name="직사각형 6"/>
          <p:cNvSpPr/>
          <p:nvPr/>
        </p:nvSpPr>
        <p:spPr>
          <a:xfrm>
            <a:off x="490680" y="5009400"/>
            <a:ext cx="357840" cy="176760"/>
          </a:xfrm>
          <a:prstGeom prst="rect">
            <a:avLst/>
          </a:prstGeom>
          <a:solidFill>
            <a:srgbClr val="729fcf"/>
          </a:solidFill>
          <a:ln cap="rnd" w="9467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177120" bIns="177120" anchor="ctr">
            <a:noAutofit/>
          </a:bodyPr>
          <a:p>
            <a:pPr algn="ctr">
              <a:lnSpc>
                <a:spcPct val="111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Malgun Gothic"/>
                <a:ea typeface="Malgun Gothic"/>
              </a:rPr>
              <a:t>4</a:t>
            </a:r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111" name="직사각형 7"/>
          <p:cNvSpPr/>
          <p:nvPr/>
        </p:nvSpPr>
        <p:spPr>
          <a:xfrm>
            <a:off x="4077000" y="5552280"/>
            <a:ext cx="359280" cy="176760"/>
          </a:xfrm>
          <a:prstGeom prst="rect">
            <a:avLst/>
          </a:prstGeom>
          <a:solidFill>
            <a:srgbClr val="729fcf"/>
          </a:solidFill>
          <a:ln cap="rnd" w="9467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177120" bIns="177120" anchor="ctr">
            <a:noAutofit/>
          </a:bodyPr>
          <a:p>
            <a:pPr algn="ctr">
              <a:lnSpc>
                <a:spcPct val="111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Malgun Gothic"/>
                <a:ea typeface="Malgun Gothic"/>
              </a:rPr>
              <a:t>5</a:t>
            </a:r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1" name="그림 1" descr=""/>
          <p:cNvPicPr/>
          <p:nvPr/>
        </p:nvPicPr>
        <p:blipFill>
          <a:blip r:embed="rId1"/>
          <a:stretch/>
        </p:blipFill>
        <p:spPr>
          <a:xfrm>
            <a:off x="1426320" y="765360"/>
            <a:ext cx="7087320" cy="4811400"/>
          </a:xfrm>
          <a:prstGeom prst="rect">
            <a:avLst/>
          </a:prstGeom>
          <a:ln w="25400">
            <a:noFill/>
          </a:ln>
        </p:spPr>
      </p:pic>
      <p:graphicFrame>
        <p:nvGraphicFramePr>
          <p:cNvPr id="342" name="표 2"/>
          <p:cNvGraphicFramePr/>
          <p:nvPr/>
        </p:nvGraphicFramePr>
        <p:xfrm>
          <a:off x="-7920" y="-7920"/>
          <a:ext cx="12198240" cy="7058160"/>
        </p:xfrm>
        <a:graphic>
          <a:graphicData uri="http://schemas.openxmlformats.org/drawingml/2006/table">
            <a:tbl>
              <a:tblPr/>
              <a:tblGrid>
                <a:gridCol w="851040"/>
                <a:gridCol w="3465360"/>
                <a:gridCol w="836640"/>
                <a:gridCol w="3706920"/>
                <a:gridCol w="843120"/>
                <a:gridCol w="1175040"/>
                <a:gridCol w="727200"/>
                <a:gridCol w="593280"/>
              </a:tblGrid>
              <a:tr h="247680"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ko-KR" sz="1000" spc="-1" strike="noStrike">
                          <a:solidFill>
                            <a:srgbClr val="000000"/>
                          </a:solidFill>
                          <a:latin typeface="Calibri"/>
                          <a:ea typeface="굴림"/>
                        </a:rPr>
                        <a:t>화면 </a:t>
                      </a:r>
                      <a:r>
                        <a:rPr b="1" lang="en-US" sz="1000" spc="-1" strike="noStrike">
                          <a:solidFill>
                            <a:srgbClr val="000000"/>
                          </a:solidFill>
                          <a:latin typeface="Calibri"/>
                          <a:ea typeface="굴림"/>
                        </a:rPr>
                        <a:t>ID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n-US" sz="1000" spc="-1" strike="noStrike">
                          <a:solidFill>
                            <a:srgbClr val="000000"/>
                          </a:solidFill>
                          <a:latin typeface="Calibri"/>
                          <a:ea typeface="굴림"/>
                        </a:rPr>
                        <a:t>SAH-003-305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ko-KR" sz="1000" spc="-1" strike="noStrike">
                          <a:solidFill>
                            <a:srgbClr val="000000"/>
                          </a:solidFill>
                          <a:latin typeface="Calibri"/>
                          <a:ea typeface="굴림"/>
                        </a:rPr>
                        <a:t>화면 명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ko-KR" sz="1000" spc="-1" strike="noStrike">
                          <a:solidFill>
                            <a:srgbClr val="000000"/>
                          </a:solidFill>
                          <a:latin typeface="Calibri"/>
                          <a:ea typeface="굴림"/>
                        </a:rPr>
                        <a:t>견적요청서 작성페이지</a:t>
                      </a:r>
                      <a:r>
                        <a:rPr b="1" lang="en-US" sz="1000" spc="-1" strike="noStrike">
                          <a:solidFill>
                            <a:srgbClr val="000000"/>
                          </a:solidFill>
                          <a:latin typeface="Calibri"/>
                          <a:ea typeface="굴림"/>
                        </a:rPr>
                        <a:t>-</a:t>
                      </a:r>
                      <a:r>
                        <a:rPr b="1" lang="ko-KR" sz="1000" spc="-1" strike="noStrike">
                          <a:solidFill>
                            <a:srgbClr val="000000"/>
                          </a:solidFill>
                          <a:latin typeface="Calibri"/>
                          <a:ea typeface="굴림"/>
                        </a:rPr>
                        <a:t>행사시작시간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ko-KR" sz="1000" spc="-1" strike="noStrike">
                          <a:solidFill>
                            <a:srgbClr val="000000"/>
                          </a:solidFill>
                          <a:latin typeface="Calibri"/>
                          <a:ea typeface="굴림"/>
                        </a:rPr>
                        <a:t>요구사항 </a:t>
                      </a:r>
                      <a:r>
                        <a:rPr b="1" lang="en-US" sz="1000" spc="-1" strike="noStrike">
                          <a:solidFill>
                            <a:srgbClr val="000000"/>
                          </a:solidFill>
                          <a:latin typeface="Calibri"/>
                          <a:ea typeface="굴림"/>
                        </a:rPr>
                        <a:t>ID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 gridSpan="3"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URQ003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  <a:tr h="452520"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개요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 gridSpan="3"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견적요청사항 중 행사 시작시간을 선택 및 직접입력한다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.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사용자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일반회원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개발자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Arial"/>
                          <a:ea typeface="바탕"/>
                        </a:rPr>
                        <a:t>김충현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260760">
                <a:tc gridSpan="4">
                  <a:txBody>
                    <a:bodyPr lIns="91080" rIns="9108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gridSpan="4"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4472c4"/>
                          </a:solidFill>
                          <a:latin typeface="Arial"/>
                          <a:ea typeface="바탕"/>
                        </a:rPr>
                        <a:t>*</a:t>
                      </a:r>
                      <a:r>
                        <a:rPr b="0" lang="ko-KR" sz="1000" spc="-1" strike="noStrike">
                          <a:solidFill>
                            <a:srgbClr val="4472c4"/>
                          </a:solidFill>
                          <a:latin typeface="Arial"/>
                          <a:ea typeface="바탕"/>
                        </a:rPr>
                        <a:t>화면설명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Malgun Gothic"/>
                          <a:ea typeface="맑은 고딕"/>
                        </a:rPr>
                        <a:t>1.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행사 시작시간 선택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4472c4"/>
                          </a:solidFill>
                          <a:latin typeface="Arial"/>
                          <a:ea typeface="바탕"/>
                        </a:rPr>
                        <a:t>*</a:t>
                      </a:r>
                      <a:r>
                        <a:rPr b="0" lang="ko-KR" sz="1000" spc="-1" strike="noStrike">
                          <a:solidFill>
                            <a:srgbClr val="4472c4"/>
                          </a:solidFill>
                          <a:latin typeface="Arial"/>
                          <a:ea typeface="바탕"/>
                        </a:rPr>
                        <a:t>특이사항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</a:tbl>
          </a:graphicData>
        </a:graphic>
      </p:graphicFrame>
      <p:pic>
        <p:nvPicPr>
          <p:cNvPr id="343" name="그림 3" descr=""/>
          <p:cNvPicPr/>
          <p:nvPr/>
        </p:nvPicPr>
        <p:blipFill>
          <a:blip r:embed="rId2"/>
          <a:stretch/>
        </p:blipFill>
        <p:spPr>
          <a:xfrm>
            <a:off x="1608840" y="1215000"/>
            <a:ext cx="5589360" cy="3672360"/>
          </a:xfrm>
          <a:prstGeom prst="rect">
            <a:avLst/>
          </a:prstGeom>
          <a:ln w="25400">
            <a:noFill/>
          </a:ln>
        </p:spPr>
      </p:pic>
      <p:sp>
        <p:nvSpPr>
          <p:cNvPr id="344" name="직사각형 4"/>
          <p:cNvSpPr/>
          <p:nvPr/>
        </p:nvSpPr>
        <p:spPr>
          <a:xfrm>
            <a:off x="2676240" y="2333160"/>
            <a:ext cx="246600" cy="237240"/>
          </a:xfrm>
          <a:prstGeom prst="rect">
            <a:avLst/>
          </a:prstGeom>
          <a:solidFill>
            <a:srgbClr val="ed7d31"/>
          </a:solidFill>
          <a:ln cap="rnd" w="12604">
            <a:solidFill>
              <a:srgbClr val="ed7d3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000" spc="-1" strike="noStrike">
                <a:solidFill>
                  <a:srgbClr val="ffffff"/>
                </a:solidFill>
                <a:latin typeface="Arial"/>
                <a:ea typeface="맑은 고딕"/>
              </a:rPr>
              <a:t>1</a:t>
            </a:r>
            <a:endParaRPr b="0" lang="en-US" sz="1000" spc="-1" strike="noStrike">
              <a:solidFill>
                <a:srgbClr val="000000"/>
              </a:solidFill>
              <a:latin typeface="맑은 고딕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12" name="표 1"/>
          <p:cNvGraphicFramePr/>
          <p:nvPr/>
        </p:nvGraphicFramePr>
        <p:xfrm>
          <a:off x="92160" y="88920"/>
          <a:ext cx="11988720" cy="6644880"/>
        </p:xfrm>
        <a:graphic>
          <a:graphicData uri="http://schemas.openxmlformats.org/drawingml/2006/table">
            <a:tbl>
              <a:tblPr/>
              <a:tblGrid>
                <a:gridCol w="814680"/>
                <a:gridCol w="3330360"/>
                <a:gridCol w="747720"/>
                <a:gridCol w="3657600"/>
                <a:gridCol w="851040"/>
                <a:gridCol w="1173600"/>
                <a:gridCol w="671760"/>
                <a:gridCol w="742320"/>
              </a:tblGrid>
              <a:tr h="261720"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화면 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ID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SAH-033-005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화면 명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홍보 게시글 삭제 페이지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요구사항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ID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 gridSpan="3"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URQ033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  <a:tr h="264960"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개요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 gridSpan="3"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홍보 게시글 상세조회 페이지에서 삭제 버튼을 클릭하면 나타나는 화면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사용자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전체회원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개발자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김경미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118200">
                <a:tc gridSpan="4"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936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gridSpan="4">
                  <a:txBody>
                    <a:bodyPr lIns="91080" rIns="91080" anchor="t">
                      <a:noAutofit/>
                    </a:bodyPr>
                    <a:p>
                      <a:pPr marL="270000" indent="-270000"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2f5597"/>
                          </a:solidFill>
                          <a:latin typeface="Malgun Gothic"/>
                          <a:ea typeface="Malgun Gothic"/>
                        </a:rPr>
                        <a:t>*</a:t>
                      </a:r>
                      <a:r>
                        <a:rPr b="0" lang="ko-KR" sz="1000" spc="-1" strike="noStrike">
                          <a:solidFill>
                            <a:srgbClr val="2f5597"/>
                          </a:solidFill>
                          <a:latin typeface="Malgun Gothic"/>
                          <a:ea typeface="Malgun Gothic"/>
                        </a:rPr>
                        <a:t>화면설명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70000" indent="-270000"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1.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삭제 버튼을 누르면 나타는 화면창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70000" indent="-270000"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70000" indent="-270000"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70000" indent="-270000"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70000" indent="-270000"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70000" indent="-270000"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70000" indent="-270000"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70000" indent="-270000"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70000" indent="-270000"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70000" indent="-270000"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70000" indent="-270000"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70000" indent="-270000"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70000" indent="-270000"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70000" indent="-270000"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70000" indent="-270000"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70000" indent="-270000"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70000" indent="-270000"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*</a:t>
                      </a:r>
                      <a:r>
                        <a:rPr b="0" lang="ko-KR" sz="18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특이사항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1224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</a:tbl>
          </a:graphicData>
        </a:graphic>
      </p:graphicFrame>
      <p:pic>
        <p:nvPicPr>
          <p:cNvPr id="1113" name="그림 2" descr=""/>
          <p:cNvPicPr/>
          <p:nvPr/>
        </p:nvPicPr>
        <p:blipFill>
          <a:blip r:embed="rId1"/>
          <a:stretch/>
        </p:blipFill>
        <p:spPr>
          <a:xfrm>
            <a:off x="177840" y="719640"/>
            <a:ext cx="8434080" cy="5938920"/>
          </a:xfrm>
          <a:prstGeom prst="rect">
            <a:avLst/>
          </a:prstGeom>
          <a:ln w="25400">
            <a:noFill/>
          </a:ln>
        </p:spPr>
      </p:pic>
      <p:sp>
        <p:nvSpPr>
          <p:cNvPr id="1114" name="직사각형 3"/>
          <p:cNvSpPr/>
          <p:nvPr/>
        </p:nvSpPr>
        <p:spPr>
          <a:xfrm>
            <a:off x="4215240" y="2738160"/>
            <a:ext cx="359280" cy="178200"/>
          </a:xfrm>
          <a:prstGeom prst="rect">
            <a:avLst/>
          </a:prstGeom>
          <a:solidFill>
            <a:srgbClr val="729fcf"/>
          </a:solidFill>
          <a:ln cap="rnd" w="9467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178560" bIns="178560" anchor="ctr">
            <a:noAutofit/>
          </a:bodyPr>
          <a:p>
            <a:pPr algn="ctr">
              <a:lnSpc>
                <a:spcPct val="111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Malgun Gothic"/>
                <a:ea typeface="Malgun Gothic"/>
              </a:rPr>
              <a:t>1</a:t>
            </a:r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15" name="표 1"/>
          <p:cNvGraphicFramePr/>
          <p:nvPr/>
        </p:nvGraphicFramePr>
        <p:xfrm>
          <a:off x="92160" y="88920"/>
          <a:ext cx="11988720" cy="6643080"/>
        </p:xfrm>
        <a:graphic>
          <a:graphicData uri="http://schemas.openxmlformats.org/drawingml/2006/table">
            <a:tbl>
              <a:tblPr/>
              <a:tblGrid>
                <a:gridCol w="814680"/>
                <a:gridCol w="3330360"/>
                <a:gridCol w="747720"/>
                <a:gridCol w="3657600"/>
                <a:gridCol w="851040"/>
                <a:gridCol w="1173600"/>
                <a:gridCol w="671760"/>
                <a:gridCol w="742320"/>
              </a:tblGrid>
              <a:tr h="261720"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화면 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ID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SAH-034-001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화면 명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공지사항 페이지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요구사항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ID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 gridSpan="3"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URQ034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  <a:tr h="263520"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개요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 gridSpan="3"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공지사항 메인 페이지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사용자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전체회원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개발자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김경미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117840">
                <a:tc gridSpan="4"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936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gridSpan="4">
                  <a:txBody>
                    <a:bodyPr lIns="91080" rIns="91080" anchor="t">
                      <a:noAutofit/>
                    </a:bodyPr>
                    <a:p>
                      <a:pPr marL="270000" indent="-270000"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2f5597"/>
                          </a:solidFill>
                          <a:latin typeface="Malgun Gothic"/>
                          <a:ea typeface="Malgun Gothic"/>
                        </a:rPr>
                        <a:t>*</a:t>
                      </a:r>
                      <a:r>
                        <a:rPr b="0" lang="ko-KR" sz="1000" spc="-1" strike="noStrike">
                          <a:solidFill>
                            <a:srgbClr val="2f5597"/>
                          </a:solidFill>
                          <a:latin typeface="Malgun Gothic"/>
                          <a:ea typeface="Malgun Gothic"/>
                        </a:rPr>
                        <a:t>화면설명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70000" indent="-270000">
                        <a:lnSpc>
                          <a:spcPct val="111000"/>
                        </a:lnSpc>
                        <a:buClr>
                          <a:srgbClr val="000000"/>
                        </a:buClr>
                        <a:buFont typeface="StarSymbol"/>
                        <a:buAutoNum type="arabicPeriod"/>
                        <a:tabLst>
                          <a:tab algn="l" pos="18000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검색어 입력 시 관련 공지사항 글 출력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70000" indent="-270000">
                        <a:lnSpc>
                          <a:spcPct val="111000"/>
                        </a:lnSpc>
                        <a:buClr>
                          <a:srgbClr val="000000"/>
                        </a:buClr>
                        <a:buFont typeface="StarSymbol"/>
                        <a:buAutoNum type="arabicPeriod" startAt="2"/>
                        <a:tabLst>
                          <a:tab algn="l" pos="18000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공지사항 작성 버튼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70000" indent="-270000">
                        <a:lnSpc>
                          <a:spcPct val="111000"/>
                        </a:lnSpc>
                        <a:buClr>
                          <a:srgbClr val="000000"/>
                        </a:buClr>
                        <a:buFont typeface="StarSymbol"/>
                        <a:buAutoNum type="arabicPeriod" startAt="3"/>
                        <a:tabLst>
                          <a:tab algn="l" pos="18000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글번호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70000" indent="-270000">
                        <a:lnSpc>
                          <a:spcPct val="111000"/>
                        </a:lnSpc>
                        <a:buClr>
                          <a:srgbClr val="000000"/>
                        </a:buClr>
                        <a:buFont typeface="StarSymbol"/>
                        <a:buAutoNum type="arabicPeriod" startAt="4"/>
                        <a:tabLst>
                          <a:tab algn="l" pos="18000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제목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70000" indent="-270000">
                        <a:lnSpc>
                          <a:spcPct val="111000"/>
                        </a:lnSpc>
                        <a:buClr>
                          <a:srgbClr val="000000"/>
                        </a:buClr>
                        <a:buFont typeface="StarSymbol"/>
                        <a:buAutoNum type="arabicPeriod" startAt="5"/>
                        <a:tabLst>
                          <a:tab algn="l" pos="18000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날짜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70000" indent="-270000">
                        <a:lnSpc>
                          <a:spcPct val="111000"/>
                        </a:lnSpc>
                        <a:buClr>
                          <a:srgbClr val="000000"/>
                        </a:buClr>
                        <a:buFont typeface="StarSymbol"/>
                        <a:buAutoNum type="arabicPeriod" startAt="6"/>
                        <a:tabLst>
                          <a:tab algn="l" pos="18000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조회수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70000" indent="-270000">
                        <a:lnSpc>
                          <a:spcPct val="111000"/>
                        </a:lnSpc>
                        <a:buClr>
                          <a:srgbClr val="000000"/>
                        </a:buClr>
                        <a:buFont typeface="StarSymbol"/>
                        <a:buAutoNum type="arabicPeriod" startAt="7"/>
                        <a:tabLst>
                          <a:tab algn="l" pos="18000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페이징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70000" indent="-270000"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70000" indent="-270000"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70000" indent="-270000"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70000" indent="-270000"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70000" indent="-270000"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70000" indent="-270000"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70000" indent="-270000"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70000" indent="-270000"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70000" indent="-270000"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70000" indent="-270000"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70000" indent="-270000"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70000" indent="-270000"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70000" indent="-270000"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70000" indent="-270000"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70000" indent="-270000"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70000" indent="-270000"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*</a:t>
                      </a:r>
                      <a:r>
                        <a:rPr b="0" lang="ko-KR" sz="18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특이사항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70000" indent="-270000"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1224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</a:tbl>
          </a:graphicData>
        </a:graphic>
      </p:graphicFrame>
      <p:pic>
        <p:nvPicPr>
          <p:cNvPr id="1116" name="그림 2" descr=""/>
          <p:cNvPicPr/>
          <p:nvPr/>
        </p:nvPicPr>
        <p:blipFill>
          <a:blip r:embed="rId1"/>
          <a:stretch/>
        </p:blipFill>
        <p:spPr>
          <a:xfrm>
            <a:off x="206640" y="668520"/>
            <a:ext cx="8278200" cy="5938920"/>
          </a:xfrm>
          <a:prstGeom prst="rect">
            <a:avLst/>
          </a:prstGeom>
          <a:ln w="25400">
            <a:noFill/>
          </a:ln>
        </p:spPr>
      </p:pic>
      <p:sp>
        <p:nvSpPr>
          <p:cNvPr id="1117" name="직사각형 3"/>
          <p:cNvSpPr/>
          <p:nvPr/>
        </p:nvSpPr>
        <p:spPr>
          <a:xfrm>
            <a:off x="5454000" y="1734480"/>
            <a:ext cx="357840" cy="178200"/>
          </a:xfrm>
          <a:prstGeom prst="rect">
            <a:avLst/>
          </a:prstGeom>
          <a:solidFill>
            <a:srgbClr val="729fcf"/>
          </a:solidFill>
          <a:ln cap="rnd" w="9467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178560" bIns="178560" anchor="ctr">
            <a:noAutofit/>
          </a:bodyPr>
          <a:p>
            <a:pPr algn="ctr">
              <a:lnSpc>
                <a:spcPct val="111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Malgun Gothic"/>
                <a:ea typeface="Malgun Gothic"/>
              </a:rPr>
              <a:t>1</a:t>
            </a:r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118" name="직사각형 4"/>
          <p:cNvSpPr/>
          <p:nvPr/>
        </p:nvSpPr>
        <p:spPr>
          <a:xfrm>
            <a:off x="7290000" y="1734480"/>
            <a:ext cx="357840" cy="178200"/>
          </a:xfrm>
          <a:prstGeom prst="rect">
            <a:avLst/>
          </a:prstGeom>
          <a:solidFill>
            <a:srgbClr val="729fcf"/>
          </a:solidFill>
          <a:ln cap="rnd" w="9467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178560" bIns="178560" anchor="ctr">
            <a:noAutofit/>
          </a:bodyPr>
          <a:p>
            <a:pPr algn="ctr">
              <a:lnSpc>
                <a:spcPct val="111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Malgun Gothic"/>
                <a:ea typeface="Malgun Gothic"/>
              </a:rPr>
              <a:t>2</a:t>
            </a:r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119" name="직사각형 5"/>
          <p:cNvSpPr/>
          <p:nvPr/>
        </p:nvSpPr>
        <p:spPr>
          <a:xfrm>
            <a:off x="640080" y="2285280"/>
            <a:ext cx="357840" cy="176760"/>
          </a:xfrm>
          <a:prstGeom prst="rect">
            <a:avLst/>
          </a:prstGeom>
          <a:solidFill>
            <a:srgbClr val="729fcf"/>
          </a:solidFill>
          <a:ln cap="rnd" w="9467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177120" bIns="177120" anchor="ctr">
            <a:noAutofit/>
          </a:bodyPr>
          <a:p>
            <a:pPr algn="ctr">
              <a:lnSpc>
                <a:spcPct val="111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Malgun Gothic"/>
                <a:ea typeface="Malgun Gothic"/>
              </a:rPr>
              <a:t>3</a:t>
            </a:r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120" name="직사각형 6"/>
          <p:cNvSpPr/>
          <p:nvPr/>
        </p:nvSpPr>
        <p:spPr>
          <a:xfrm>
            <a:off x="4104000" y="5538240"/>
            <a:ext cx="359280" cy="176760"/>
          </a:xfrm>
          <a:prstGeom prst="rect">
            <a:avLst/>
          </a:prstGeom>
          <a:solidFill>
            <a:srgbClr val="729fcf"/>
          </a:solidFill>
          <a:ln cap="rnd" w="9467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177120" bIns="177120" anchor="ctr">
            <a:noAutofit/>
          </a:bodyPr>
          <a:p>
            <a:pPr algn="ctr">
              <a:lnSpc>
                <a:spcPct val="111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Malgun Gothic"/>
                <a:ea typeface="Malgun Gothic"/>
              </a:rPr>
              <a:t>7</a:t>
            </a:r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121" name="직사각형 7"/>
          <p:cNvSpPr/>
          <p:nvPr/>
        </p:nvSpPr>
        <p:spPr>
          <a:xfrm>
            <a:off x="6219360" y="2285280"/>
            <a:ext cx="357840" cy="176760"/>
          </a:xfrm>
          <a:prstGeom prst="rect">
            <a:avLst/>
          </a:prstGeom>
          <a:solidFill>
            <a:srgbClr val="729fcf"/>
          </a:solidFill>
          <a:ln cap="rnd" w="9467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177120" bIns="177120" anchor="ctr">
            <a:noAutofit/>
          </a:bodyPr>
          <a:p>
            <a:pPr algn="ctr">
              <a:lnSpc>
                <a:spcPct val="111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Malgun Gothic"/>
                <a:ea typeface="Malgun Gothic"/>
              </a:rPr>
              <a:t>6</a:t>
            </a:r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122" name="직사각형 8"/>
          <p:cNvSpPr/>
          <p:nvPr/>
        </p:nvSpPr>
        <p:spPr>
          <a:xfrm>
            <a:off x="4391280" y="2285280"/>
            <a:ext cx="357840" cy="176760"/>
          </a:xfrm>
          <a:prstGeom prst="rect">
            <a:avLst/>
          </a:prstGeom>
          <a:solidFill>
            <a:srgbClr val="729fcf"/>
          </a:solidFill>
          <a:ln cap="rnd" w="9467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177120" bIns="177120" anchor="ctr">
            <a:noAutofit/>
          </a:bodyPr>
          <a:p>
            <a:pPr>
              <a:lnSpc>
                <a:spcPct val="111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Malgun Gothic"/>
                <a:ea typeface="Malgun Gothic"/>
              </a:rPr>
              <a:t>5</a:t>
            </a:r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123" name="직사각형 9"/>
          <p:cNvSpPr/>
          <p:nvPr/>
        </p:nvSpPr>
        <p:spPr>
          <a:xfrm>
            <a:off x="2487240" y="2285280"/>
            <a:ext cx="357840" cy="176760"/>
          </a:xfrm>
          <a:prstGeom prst="rect">
            <a:avLst/>
          </a:prstGeom>
          <a:solidFill>
            <a:srgbClr val="729fcf"/>
          </a:solidFill>
          <a:ln cap="rnd" w="9467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177120" bIns="177120" anchor="ctr">
            <a:noAutofit/>
          </a:bodyPr>
          <a:p>
            <a:pPr algn="ctr">
              <a:lnSpc>
                <a:spcPct val="111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Malgun Gothic"/>
                <a:ea typeface="Malgun Gothic"/>
              </a:rPr>
              <a:t>4</a:t>
            </a:r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24" name="표 1"/>
          <p:cNvGraphicFramePr/>
          <p:nvPr/>
        </p:nvGraphicFramePr>
        <p:xfrm>
          <a:off x="92160" y="88920"/>
          <a:ext cx="11988720" cy="6644880"/>
        </p:xfrm>
        <a:graphic>
          <a:graphicData uri="http://schemas.openxmlformats.org/drawingml/2006/table">
            <a:tbl>
              <a:tblPr/>
              <a:tblGrid>
                <a:gridCol w="814680"/>
                <a:gridCol w="3330360"/>
                <a:gridCol w="747720"/>
                <a:gridCol w="3657600"/>
                <a:gridCol w="851040"/>
                <a:gridCol w="1173600"/>
                <a:gridCol w="671760"/>
                <a:gridCol w="742320"/>
              </a:tblGrid>
              <a:tr h="261720"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화면 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ID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SAH-034-002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화면 명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공지사항 상세조회 페이지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요구사항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ID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 gridSpan="3"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URQ034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  <a:tr h="264960"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개요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 gridSpan="3"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공지 게시글을 클릭하면 나타나는 화면 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사용자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4" strike="noStrike">
                          <a:solidFill>
                            <a:srgbClr val="000000"/>
                          </a:solidFill>
                          <a:latin typeface="맑은 고딕"/>
                          <a:ea typeface="굴림"/>
                        </a:rPr>
                        <a:t>전체회원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개발자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김경미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118200">
                <a:tc gridSpan="4"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936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gridSpan="4">
                  <a:txBody>
                    <a:bodyPr lIns="91080" rIns="91080" anchor="t">
                      <a:noAutofit/>
                    </a:bodyPr>
                    <a:p>
                      <a:pPr marL="270000" indent="-270000"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2f5597"/>
                          </a:solidFill>
                          <a:latin typeface="Malgun Gothic"/>
                          <a:ea typeface="Malgun Gothic"/>
                        </a:rPr>
                        <a:t>*</a:t>
                      </a:r>
                      <a:r>
                        <a:rPr b="0" lang="ko-KR" sz="1000" spc="-1" strike="noStrike">
                          <a:solidFill>
                            <a:srgbClr val="2f5597"/>
                          </a:solidFill>
                          <a:latin typeface="Malgun Gothic"/>
                          <a:ea typeface="Malgun Gothic"/>
                        </a:rPr>
                        <a:t>화면설명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70000" indent="-270000">
                        <a:lnSpc>
                          <a:spcPct val="111000"/>
                        </a:lnSpc>
                        <a:buClr>
                          <a:srgbClr val="000000"/>
                        </a:buClr>
                        <a:buFont typeface="StarSymbol"/>
                        <a:buAutoNum type="arabicPeriod"/>
                        <a:tabLst>
                          <a:tab algn="l" pos="18000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공지 게시글 상세조회 시 나타나는 제목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70000" indent="-270000">
                        <a:lnSpc>
                          <a:spcPct val="111000"/>
                        </a:lnSpc>
                        <a:buClr>
                          <a:srgbClr val="000000"/>
                        </a:buClr>
                        <a:buFont typeface="StarSymbol"/>
                        <a:buAutoNum type="arabicPeriod" startAt="2"/>
                        <a:tabLst>
                          <a:tab algn="l" pos="18000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공지사항 관련 내용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70000" indent="-270000"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70000" indent="-270000"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70000" indent="-270000"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70000" indent="-270000"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70000" indent="-270000"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70000" indent="-270000"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70000" indent="-270000"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70000" indent="-270000"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70000" indent="-270000"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70000" indent="-270000"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70000" indent="-270000"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70000" indent="-270000"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70000" indent="-270000"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70000" indent="-270000"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70000" indent="-270000"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70000" indent="-270000"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*</a:t>
                      </a:r>
                      <a:r>
                        <a:rPr b="0" lang="ko-KR" sz="18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특이사항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1224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</a:tbl>
          </a:graphicData>
        </a:graphic>
      </p:graphicFrame>
      <p:pic>
        <p:nvPicPr>
          <p:cNvPr id="1125" name="그림 2" descr=""/>
          <p:cNvPicPr/>
          <p:nvPr/>
        </p:nvPicPr>
        <p:blipFill>
          <a:blip r:embed="rId1"/>
          <a:stretch/>
        </p:blipFill>
        <p:spPr>
          <a:xfrm>
            <a:off x="177840" y="719640"/>
            <a:ext cx="8280000" cy="5938920"/>
          </a:xfrm>
          <a:prstGeom prst="rect">
            <a:avLst/>
          </a:prstGeom>
          <a:ln w="25400">
            <a:noFill/>
          </a:ln>
        </p:spPr>
      </p:pic>
      <p:sp>
        <p:nvSpPr>
          <p:cNvPr id="1126" name="직사각형 3"/>
          <p:cNvSpPr/>
          <p:nvPr/>
        </p:nvSpPr>
        <p:spPr>
          <a:xfrm>
            <a:off x="825840" y="1847160"/>
            <a:ext cx="357840" cy="176760"/>
          </a:xfrm>
          <a:prstGeom prst="rect">
            <a:avLst/>
          </a:prstGeom>
          <a:solidFill>
            <a:srgbClr val="729fcf"/>
          </a:solidFill>
          <a:ln cap="rnd" w="9467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177120" bIns="177120" anchor="ctr">
            <a:noAutofit/>
          </a:bodyPr>
          <a:p>
            <a:pPr algn="ctr">
              <a:lnSpc>
                <a:spcPct val="111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Malgun Gothic"/>
                <a:ea typeface="Malgun Gothic"/>
              </a:rPr>
              <a:t>1</a:t>
            </a:r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127" name="직사각형 4"/>
          <p:cNvSpPr/>
          <p:nvPr/>
        </p:nvSpPr>
        <p:spPr>
          <a:xfrm>
            <a:off x="825840" y="2957400"/>
            <a:ext cx="357840" cy="178560"/>
          </a:xfrm>
          <a:prstGeom prst="rect">
            <a:avLst/>
          </a:prstGeom>
          <a:solidFill>
            <a:srgbClr val="729fcf"/>
          </a:solidFill>
          <a:ln cap="rnd" w="9467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179280" bIns="179280" anchor="ctr">
            <a:noAutofit/>
          </a:bodyPr>
          <a:p>
            <a:pPr algn="ctr">
              <a:lnSpc>
                <a:spcPct val="111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Malgun Gothic"/>
                <a:ea typeface="Malgun Gothic"/>
              </a:rPr>
              <a:t>2</a:t>
            </a:r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28" name="표 1"/>
          <p:cNvGraphicFramePr/>
          <p:nvPr/>
        </p:nvGraphicFramePr>
        <p:xfrm>
          <a:off x="92160" y="88920"/>
          <a:ext cx="11988720" cy="6644880"/>
        </p:xfrm>
        <a:graphic>
          <a:graphicData uri="http://schemas.openxmlformats.org/drawingml/2006/table">
            <a:tbl>
              <a:tblPr/>
              <a:tblGrid>
                <a:gridCol w="814680"/>
                <a:gridCol w="3330360"/>
                <a:gridCol w="747720"/>
                <a:gridCol w="3657600"/>
                <a:gridCol w="851040"/>
                <a:gridCol w="1173600"/>
                <a:gridCol w="671760"/>
                <a:gridCol w="742320"/>
              </a:tblGrid>
              <a:tr h="261720"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화면 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ID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SAH-034-003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화면 명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공지사항 등록 페이지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요구사항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ID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 gridSpan="3"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URQ034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  <a:tr h="264960"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개요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 gridSpan="3"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공지사항 등록 버튼을 클릭하면 나타나는  화면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사용자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관리자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개발자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김경미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118200">
                <a:tc gridSpan="4"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936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gridSpan="4">
                  <a:txBody>
                    <a:bodyPr lIns="91080" rIns="91080" anchor="t">
                      <a:noAutofit/>
                    </a:bodyPr>
                    <a:p>
                      <a:pPr marL="270000" indent="-270000"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2f5597"/>
                          </a:solidFill>
                          <a:latin typeface="Malgun Gothic"/>
                          <a:ea typeface="Malgun Gothic"/>
                        </a:rPr>
                        <a:t>*</a:t>
                      </a:r>
                      <a:r>
                        <a:rPr b="0" lang="ko-KR" sz="1000" spc="-1" strike="noStrike">
                          <a:solidFill>
                            <a:srgbClr val="2f5597"/>
                          </a:solidFill>
                          <a:latin typeface="Malgun Gothic"/>
                          <a:ea typeface="Malgun Gothic"/>
                        </a:rPr>
                        <a:t>화면설명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70000" indent="-270000">
                        <a:lnSpc>
                          <a:spcPct val="111000"/>
                        </a:lnSpc>
                        <a:buClr>
                          <a:srgbClr val="000000"/>
                        </a:buClr>
                        <a:buFont typeface="StarSymbol"/>
                        <a:buAutoNum type="arabicPeriod"/>
                        <a:tabLst>
                          <a:tab algn="l" pos="18000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공지사항 등록 시 입력할 제목창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70000" indent="-270000">
                        <a:lnSpc>
                          <a:spcPct val="111000"/>
                        </a:lnSpc>
                        <a:buClr>
                          <a:srgbClr val="000000"/>
                        </a:buClr>
                        <a:buFont typeface="StarSymbol"/>
                        <a:buAutoNum type="arabicPeriod" startAt="2"/>
                        <a:tabLst>
                          <a:tab algn="l" pos="18000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공지사항 관련 카테고리 선택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70000" indent="-270000">
                        <a:lnSpc>
                          <a:spcPct val="111000"/>
                        </a:lnSpc>
                        <a:buClr>
                          <a:srgbClr val="000000"/>
                        </a:buClr>
                        <a:buFont typeface="StarSymbol"/>
                        <a:buAutoNum type="arabicPeriod" startAt="3"/>
                        <a:tabLst>
                          <a:tab algn="l" pos="18000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공지사항 관련 내용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70000" indent="-270000">
                        <a:lnSpc>
                          <a:spcPct val="111000"/>
                        </a:lnSpc>
                        <a:buClr>
                          <a:srgbClr val="000000"/>
                        </a:buClr>
                        <a:buFont typeface="StarSymbol"/>
                        <a:buAutoNum type="arabicPeriod" startAt="4"/>
                        <a:tabLst>
                          <a:tab algn="l" pos="18000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파일 첨부 기능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70000" indent="-270000">
                        <a:lnSpc>
                          <a:spcPct val="111000"/>
                        </a:lnSpc>
                        <a:buClr>
                          <a:srgbClr val="000000"/>
                        </a:buClr>
                        <a:buFont typeface="StarSymbol"/>
                        <a:buAutoNum type="arabicPeriod" startAt="5"/>
                        <a:tabLst>
                          <a:tab algn="l" pos="18000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이전에 작성한 게시글을 불러오는 버튼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70000" indent="-270000">
                        <a:lnSpc>
                          <a:spcPct val="111000"/>
                        </a:lnSpc>
                        <a:buClr>
                          <a:srgbClr val="000000"/>
                        </a:buClr>
                        <a:buFont typeface="StarSymbol"/>
                        <a:buAutoNum type="arabicPeriod" startAt="6"/>
                        <a:tabLst>
                          <a:tab algn="l" pos="18000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임시저장 버튼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70000" indent="-270000">
                        <a:lnSpc>
                          <a:spcPct val="111000"/>
                        </a:lnSpc>
                        <a:buClr>
                          <a:srgbClr val="000000"/>
                        </a:buClr>
                        <a:buFont typeface="StarSymbol"/>
                        <a:buAutoNum type="arabicPeriod" startAt="7"/>
                        <a:tabLst>
                          <a:tab algn="l" pos="18000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저장 버튼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70000" indent="-270000"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70000" indent="-270000"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70000" indent="-270000"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70000" indent="-270000"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70000" indent="-270000"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70000" indent="-270000"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70000" indent="-270000"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70000" indent="-270000"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70000" indent="-270000"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70000" indent="-270000"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70000" indent="-270000"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70000" indent="-270000"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70000" indent="-270000"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70000" indent="-270000"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70000" indent="-270000"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70000" indent="-270000"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*</a:t>
                      </a:r>
                      <a:r>
                        <a:rPr b="0" lang="ko-KR" sz="18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특이사항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1224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</a:tbl>
          </a:graphicData>
        </a:graphic>
      </p:graphicFrame>
      <p:pic>
        <p:nvPicPr>
          <p:cNvPr id="1129" name="그림 2" descr=""/>
          <p:cNvPicPr/>
          <p:nvPr/>
        </p:nvPicPr>
        <p:blipFill>
          <a:blip r:embed="rId1"/>
          <a:stretch/>
        </p:blipFill>
        <p:spPr>
          <a:xfrm>
            <a:off x="92160" y="613080"/>
            <a:ext cx="8278200" cy="6093000"/>
          </a:xfrm>
          <a:prstGeom prst="rect">
            <a:avLst/>
          </a:prstGeom>
          <a:ln w="25400">
            <a:noFill/>
          </a:ln>
        </p:spPr>
      </p:pic>
      <p:sp>
        <p:nvSpPr>
          <p:cNvPr id="1130" name="직사각형 3"/>
          <p:cNvSpPr/>
          <p:nvPr/>
        </p:nvSpPr>
        <p:spPr>
          <a:xfrm>
            <a:off x="546480" y="1545480"/>
            <a:ext cx="359280" cy="176760"/>
          </a:xfrm>
          <a:prstGeom prst="rect">
            <a:avLst/>
          </a:prstGeom>
          <a:solidFill>
            <a:srgbClr val="729fcf"/>
          </a:solidFill>
          <a:ln cap="rnd" w="9467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177120" bIns="177120" anchor="ctr">
            <a:noAutofit/>
          </a:bodyPr>
          <a:p>
            <a:pPr algn="ctr">
              <a:lnSpc>
                <a:spcPct val="111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Malgun Gothic"/>
                <a:ea typeface="Malgun Gothic"/>
              </a:rPr>
              <a:t>1</a:t>
            </a:r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131" name="직사각형 4"/>
          <p:cNvSpPr/>
          <p:nvPr/>
        </p:nvSpPr>
        <p:spPr>
          <a:xfrm>
            <a:off x="6208200" y="1545480"/>
            <a:ext cx="357840" cy="176760"/>
          </a:xfrm>
          <a:prstGeom prst="rect">
            <a:avLst/>
          </a:prstGeom>
          <a:solidFill>
            <a:srgbClr val="729fcf"/>
          </a:solidFill>
          <a:ln cap="rnd" w="9467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177120" bIns="177120" anchor="ctr">
            <a:noAutofit/>
          </a:bodyPr>
          <a:p>
            <a:pPr algn="ctr">
              <a:lnSpc>
                <a:spcPct val="111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Malgun Gothic"/>
                <a:ea typeface="Malgun Gothic"/>
              </a:rPr>
              <a:t>2</a:t>
            </a:r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132" name="직사각형 5"/>
          <p:cNvSpPr/>
          <p:nvPr/>
        </p:nvSpPr>
        <p:spPr>
          <a:xfrm>
            <a:off x="546480" y="1972440"/>
            <a:ext cx="359280" cy="178560"/>
          </a:xfrm>
          <a:prstGeom prst="rect">
            <a:avLst/>
          </a:prstGeom>
          <a:solidFill>
            <a:srgbClr val="729fcf"/>
          </a:solidFill>
          <a:ln cap="rnd" w="9467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179280" bIns="179280" anchor="ctr">
            <a:noAutofit/>
          </a:bodyPr>
          <a:p>
            <a:pPr algn="ctr">
              <a:lnSpc>
                <a:spcPct val="111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Malgun Gothic"/>
                <a:ea typeface="Malgun Gothic"/>
              </a:rPr>
              <a:t>3</a:t>
            </a:r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133" name="직사각형 6"/>
          <p:cNvSpPr/>
          <p:nvPr/>
        </p:nvSpPr>
        <p:spPr>
          <a:xfrm>
            <a:off x="546480" y="4945680"/>
            <a:ext cx="359280" cy="178560"/>
          </a:xfrm>
          <a:prstGeom prst="rect">
            <a:avLst/>
          </a:prstGeom>
          <a:solidFill>
            <a:srgbClr val="729fcf"/>
          </a:solidFill>
          <a:ln cap="rnd" w="9467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179280" bIns="179280" anchor="ctr">
            <a:noAutofit/>
          </a:bodyPr>
          <a:p>
            <a:pPr algn="ctr">
              <a:lnSpc>
                <a:spcPct val="111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Malgun Gothic"/>
                <a:ea typeface="Malgun Gothic"/>
              </a:rPr>
              <a:t>4</a:t>
            </a:r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134" name="직사각형 7"/>
          <p:cNvSpPr/>
          <p:nvPr/>
        </p:nvSpPr>
        <p:spPr>
          <a:xfrm>
            <a:off x="3934080" y="5541120"/>
            <a:ext cx="357840" cy="176760"/>
          </a:xfrm>
          <a:prstGeom prst="rect">
            <a:avLst/>
          </a:prstGeom>
          <a:solidFill>
            <a:srgbClr val="729fcf"/>
          </a:solidFill>
          <a:ln cap="rnd" w="9467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177120" bIns="177120" anchor="ctr">
            <a:noAutofit/>
          </a:bodyPr>
          <a:p>
            <a:pPr algn="ctr">
              <a:lnSpc>
                <a:spcPct val="111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바탕"/>
              </a:rPr>
              <a:t>7</a:t>
            </a:r>
            <a:endParaRPr b="0" lang="en-US" sz="14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135" name="직사각형 8"/>
          <p:cNvSpPr/>
          <p:nvPr/>
        </p:nvSpPr>
        <p:spPr>
          <a:xfrm>
            <a:off x="546480" y="5541120"/>
            <a:ext cx="359280" cy="176760"/>
          </a:xfrm>
          <a:prstGeom prst="rect">
            <a:avLst/>
          </a:prstGeom>
          <a:solidFill>
            <a:srgbClr val="729fcf"/>
          </a:solidFill>
          <a:ln cap="rnd" w="9467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177120" bIns="177120" anchor="ctr">
            <a:noAutofit/>
          </a:bodyPr>
          <a:p>
            <a:pPr algn="ctr">
              <a:lnSpc>
                <a:spcPct val="111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Malgun Gothic"/>
                <a:ea typeface="Malgun Gothic"/>
              </a:rPr>
              <a:t>5</a:t>
            </a:r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136" name="직사각형 9"/>
          <p:cNvSpPr/>
          <p:nvPr/>
        </p:nvSpPr>
        <p:spPr>
          <a:xfrm>
            <a:off x="1216440" y="5541120"/>
            <a:ext cx="357840" cy="176760"/>
          </a:xfrm>
          <a:prstGeom prst="rect">
            <a:avLst/>
          </a:prstGeom>
          <a:solidFill>
            <a:srgbClr val="729fcf"/>
          </a:solidFill>
          <a:ln cap="rnd" w="9467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177120" bIns="177120" anchor="ctr">
            <a:noAutofit/>
          </a:bodyPr>
          <a:p>
            <a:pPr algn="ctr">
              <a:lnSpc>
                <a:spcPct val="111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Malgun Gothic"/>
                <a:ea typeface="Malgun Gothic"/>
              </a:rPr>
              <a:t>6</a:t>
            </a:r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37" name="표 1"/>
          <p:cNvGraphicFramePr/>
          <p:nvPr/>
        </p:nvGraphicFramePr>
        <p:xfrm>
          <a:off x="92160" y="88920"/>
          <a:ext cx="11988720" cy="6644880"/>
        </p:xfrm>
        <a:graphic>
          <a:graphicData uri="http://schemas.openxmlformats.org/drawingml/2006/table">
            <a:tbl>
              <a:tblPr/>
              <a:tblGrid>
                <a:gridCol w="814680"/>
                <a:gridCol w="3330360"/>
                <a:gridCol w="747720"/>
                <a:gridCol w="3657600"/>
                <a:gridCol w="851040"/>
                <a:gridCol w="1173600"/>
                <a:gridCol w="671760"/>
                <a:gridCol w="742320"/>
              </a:tblGrid>
              <a:tr h="261720"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화면 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ID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SAH-034-004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화면 명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자주묻는 질문 페이지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요구사항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ID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 gridSpan="3"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URQ034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  <a:tr h="264960"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개요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 gridSpan="3"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자주묻는 질문 메인화면 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사용자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전체회원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개발자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김경미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118200">
                <a:tc gridSpan="4"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936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gridSpan="4">
                  <a:txBody>
                    <a:bodyPr lIns="91080" rIns="91080" anchor="t">
                      <a:noAutofit/>
                    </a:bodyPr>
                    <a:p>
                      <a:pPr marL="270000" indent="-270000"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2f5597"/>
                          </a:solidFill>
                          <a:latin typeface="Malgun Gothic"/>
                          <a:ea typeface="Malgun Gothic"/>
                        </a:rPr>
                        <a:t>*</a:t>
                      </a:r>
                      <a:r>
                        <a:rPr b="0" lang="ko-KR" sz="1000" spc="-1" strike="noStrike">
                          <a:solidFill>
                            <a:srgbClr val="2f5597"/>
                          </a:solidFill>
                          <a:latin typeface="Malgun Gothic"/>
                          <a:ea typeface="Malgun Gothic"/>
                        </a:rPr>
                        <a:t>화면설명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70000" indent="-270000">
                        <a:lnSpc>
                          <a:spcPct val="111000"/>
                        </a:lnSpc>
                        <a:buClr>
                          <a:srgbClr val="000000"/>
                        </a:buClr>
                        <a:buFont typeface="StarSymbol"/>
                        <a:buAutoNum type="arabicPeriod"/>
                        <a:tabLst>
                          <a:tab algn="l" pos="18000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검색어 입력 시 관련 게시글이 출력됨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70000" indent="-270000">
                        <a:lnSpc>
                          <a:spcPct val="111000"/>
                        </a:lnSpc>
                        <a:buClr>
                          <a:srgbClr val="000000"/>
                        </a:buClr>
                        <a:buFont typeface="StarSymbol"/>
                        <a:buAutoNum type="arabicPeriod" startAt="2"/>
                        <a:tabLst>
                          <a:tab algn="l" pos="18000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자주 묻는 질문 리스트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70000" indent="-270000">
                        <a:lnSpc>
                          <a:spcPct val="111000"/>
                        </a:lnSpc>
                        <a:buClr>
                          <a:srgbClr val="000000"/>
                        </a:buClr>
                        <a:buFont typeface="StarSymbol"/>
                        <a:buAutoNum type="arabicPeriod" startAt="3"/>
                        <a:tabLst>
                          <a:tab algn="l" pos="18000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관련 세부 내용이 아래로  출력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70000" indent="-270000"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70000" indent="-270000"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70000" indent="-270000"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70000" indent="-270000"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70000" indent="-270000"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70000" indent="-270000"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70000" indent="-270000"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70000" indent="-270000"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70000" indent="-270000"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70000" indent="-270000"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70000" indent="-270000"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70000" indent="-270000"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70000" indent="-270000"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70000" indent="-270000"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70000" indent="-270000"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70000" indent="-270000"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*</a:t>
                      </a:r>
                      <a:r>
                        <a:rPr b="0" lang="ko-KR" sz="18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특이사항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1224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</a:tbl>
          </a:graphicData>
        </a:graphic>
      </p:graphicFrame>
      <p:pic>
        <p:nvPicPr>
          <p:cNvPr id="1138" name="그림 2" descr=""/>
          <p:cNvPicPr/>
          <p:nvPr/>
        </p:nvPicPr>
        <p:blipFill>
          <a:blip r:embed="rId1"/>
          <a:stretch/>
        </p:blipFill>
        <p:spPr>
          <a:xfrm>
            <a:off x="177840" y="719640"/>
            <a:ext cx="8372160" cy="5938920"/>
          </a:xfrm>
          <a:prstGeom prst="rect">
            <a:avLst/>
          </a:prstGeom>
          <a:ln w="25400">
            <a:noFill/>
          </a:ln>
        </p:spPr>
      </p:pic>
      <p:sp>
        <p:nvSpPr>
          <p:cNvPr id="1139" name="직사각형 3"/>
          <p:cNvSpPr/>
          <p:nvPr/>
        </p:nvSpPr>
        <p:spPr>
          <a:xfrm>
            <a:off x="5743080" y="1478520"/>
            <a:ext cx="359280" cy="176760"/>
          </a:xfrm>
          <a:prstGeom prst="rect">
            <a:avLst/>
          </a:prstGeom>
          <a:solidFill>
            <a:srgbClr val="729fcf"/>
          </a:solidFill>
          <a:ln cap="rnd" w="9467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177120" bIns="177120" anchor="ctr">
            <a:noAutofit/>
          </a:bodyPr>
          <a:p>
            <a:pPr algn="ctr">
              <a:lnSpc>
                <a:spcPct val="111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Malgun Gothic"/>
                <a:ea typeface="Malgun Gothic"/>
              </a:rPr>
              <a:t>1</a:t>
            </a:r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140" name="직사각형 4"/>
          <p:cNvSpPr/>
          <p:nvPr/>
        </p:nvSpPr>
        <p:spPr>
          <a:xfrm>
            <a:off x="498600" y="1998000"/>
            <a:ext cx="357840" cy="178200"/>
          </a:xfrm>
          <a:prstGeom prst="rect">
            <a:avLst/>
          </a:prstGeom>
          <a:solidFill>
            <a:srgbClr val="729fcf"/>
          </a:solidFill>
          <a:ln cap="rnd" w="9467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178560" bIns="178560" anchor="ctr">
            <a:noAutofit/>
          </a:bodyPr>
          <a:p>
            <a:pPr algn="ctr">
              <a:lnSpc>
                <a:spcPct val="111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Malgun Gothic"/>
                <a:ea typeface="Malgun Gothic"/>
              </a:rPr>
              <a:t>2</a:t>
            </a:r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141" name="직사각형 5"/>
          <p:cNvSpPr/>
          <p:nvPr/>
        </p:nvSpPr>
        <p:spPr>
          <a:xfrm>
            <a:off x="498600" y="2452320"/>
            <a:ext cx="357840" cy="176760"/>
          </a:xfrm>
          <a:prstGeom prst="rect">
            <a:avLst/>
          </a:prstGeom>
          <a:solidFill>
            <a:srgbClr val="729fcf"/>
          </a:solidFill>
          <a:ln cap="rnd" w="9467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177120" bIns="177120" anchor="ctr">
            <a:noAutofit/>
          </a:bodyPr>
          <a:p>
            <a:pPr algn="ctr">
              <a:lnSpc>
                <a:spcPct val="111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Malgun Gothic"/>
                <a:ea typeface="Malgun Gothic"/>
              </a:rPr>
              <a:t>3</a:t>
            </a:r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42" name="표 7"/>
          <p:cNvGraphicFramePr/>
          <p:nvPr/>
        </p:nvGraphicFramePr>
        <p:xfrm>
          <a:off x="92160" y="88920"/>
          <a:ext cx="11989440" cy="6644160"/>
        </p:xfrm>
        <a:graphic>
          <a:graphicData uri="http://schemas.openxmlformats.org/drawingml/2006/table">
            <a:tbl>
              <a:tblPr/>
              <a:tblGrid>
                <a:gridCol w="814680"/>
                <a:gridCol w="3366720"/>
                <a:gridCol w="711720"/>
                <a:gridCol w="3657960"/>
                <a:gridCol w="851040"/>
                <a:gridCol w="1173600"/>
                <a:gridCol w="671760"/>
                <a:gridCol w="742320"/>
              </a:tblGrid>
              <a:tr h="261720"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화면 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ID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SAH-034-005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화면 명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나의 문의내역 페이지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요구사항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ID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 gridSpan="3"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URQ034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  <a:tr h="264960"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개요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 gridSpan="3"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나의 문의내역 메인화면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사용자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전체회원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개발자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김경미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117480">
                <a:tc gridSpan="4"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936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gridSpan="4">
                  <a:txBody>
                    <a:bodyPr lIns="91080" rIns="91080" anchor="t">
                      <a:noAutofit/>
                    </a:bodyPr>
                    <a:p>
                      <a:pPr marL="270000" indent="-270000"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2f5597"/>
                          </a:solidFill>
                          <a:latin typeface="Malgun Gothic"/>
                          <a:ea typeface="Malgun Gothic"/>
                        </a:rPr>
                        <a:t>*</a:t>
                      </a:r>
                      <a:r>
                        <a:rPr b="0" lang="ko-KR" sz="1000" spc="-1" strike="noStrike">
                          <a:solidFill>
                            <a:srgbClr val="2f5597"/>
                          </a:solidFill>
                          <a:latin typeface="Malgun Gothic"/>
                          <a:ea typeface="Malgun Gothic"/>
                        </a:rPr>
                        <a:t>화면설명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70000" indent="-270000">
                        <a:lnSpc>
                          <a:spcPct val="111000"/>
                        </a:lnSpc>
                        <a:buClr>
                          <a:srgbClr val="000000"/>
                        </a:buClr>
                        <a:buFont typeface="StarSymbol"/>
                        <a:buAutoNum type="arabicPeriod"/>
                        <a:tabLst>
                          <a:tab algn="l" pos="18000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글번호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70000" indent="-270000">
                        <a:lnSpc>
                          <a:spcPct val="111000"/>
                        </a:lnSpc>
                        <a:buClr>
                          <a:srgbClr val="000000"/>
                        </a:buClr>
                        <a:buFont typeface="StarSymbol"/>
                        <a:buAutoNum type="arabicPeriod" startAt="2"/>
                        <a:tabLst>
                          <a:tab algn="l" pos="18000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제목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70000" indent="-270000">
                        <a:lnSpc>
                          <a:spcPct val="111000"/>
                        </a:lnSpc>
                        <a:buClr>
                          <a:srgbClr val="000000"/>
                        </a:buClr>
                        <a:buFont typeface="StarSymbol"/>
                        <a:buAutoNum type="arabicPeriod" startAt="3"/>
                        <a:tabLst>
                          <a:tab algn="l" pos="18000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날짜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70000" indent="-270000">
                        <a:lnSpc>
                          <a:spcPct val="111000"/>
                        </a:lnSpc>
                        <a:buClr>
                          <a:srgbClr val="000000"/>
                        </a:buClr>
                        <a:buFont typeface="StarSymbol"/>
                        <a:buAutoNum type="arabicPeriod" startAt="4"/>
                        <a:tabLst>
                          <a:tab algn="l" pos="18000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답변유무 체크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70000" indent="-270000">
                        <a:lnSpc>
                          <a:spcPct val="111000"/>
                        </a:lnSpc>
                        <a:buClr>
                          <a:srgbClr val="000000"/>
                        </a:buClr>
                        <a:buFont typeface="StarSymbol"/>
                        <a:buAutoNum type="arabicPeriod" startAt="4"/>
                        <a:tabLst>
                          <a:tab algn="l" pos="18000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페이징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70000" indent="-270000"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70000" indent="-270000"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70000" indent="-270000"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70000" indent="-270000"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70000" indent="-270000"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70000" indent="-270000"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70000" indent="-270000"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70000" indent="-270000"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70000" indent="-270000"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70000" indent="-270000"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70000" indent="-270000"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70000" indent="-270000"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70000" indent="-270000"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70000" indent="-270000"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70000" indent="-270000"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70000" indent="-270000"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*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특이사항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70000" indent="-270000"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4.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관리자만 조회할 수 있도록 함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1224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</a:tbl>
          </a:graphicData>
        </a:graphic>
      </p:graphicFrame>
      <p:pic>
        <p:nvPicPr>
          <p:cNvPr id="1143" name="" descr=""/>
          <p:cNvPicPr/>
          <p:nvPr/>
        </p:nvPicPr>
        <p:blipFill>
          <a:blip r:embed="rId1"/>
          <a:stretch/>
        </p:blipFill>
        <p:spPr>
          <a:xfrm>
            <a:off x="180000" y="637200"/>
            <a:ext cx="8459280" cy="6022080"/>
          </a:xfrm>
          <a:prstGeom prst="rect">
            <a:avLst/>
          </a:prstGeom>
          <a:ln w="0">
            <a:noFill/>
          </a:ln>
        </p:spPr>
      </p:pic>
      <p:sp>
        <p:nvSpPr>
          <p:cNvPr id="1144" name="직사각형 64"/>
          <p:cNvSpPr/>
          <p:nvPr/>
        </p:nvSpPr>
        <p:spPr>
          <a:xfrm>
            <a:off x="546480" y="2431440"/>
            <a:ext cx="359280" cy="178560"/>
          </a:xfrm>
          <a:prstGeom prst="rect">
            <a:avLst/>
          </a:prstGeom>
          <a:solidFill>
            <a:srgbClr val="729fcf"/>
          </a:solidFill>
          <a:ln cap="rnd" w="9467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179280" bIns="179280" anchor="ctr">
            <a:noAutofit/>
          </a:bodyPr>
          <a:p>
            <a:pPr algn="ctr">
              <a:lnSpc>
                <a:spcPct val="111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Malgun Gothic"/>
                <a:ea typeface="Malgun Gothic"/>
              </a:rPr>
              <a:t>1</a:t>
            </a:r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145" name="직사각형 65"/>
          <p:cNvSpPr/>
          <p:nvPr/>
        </p:nvSpPr>
        <p:spPr>
          <a:xfrm>
            <a:off x="2472840" y="2437560"/>
            <a:ext cx="357840" cy="178560"/>
          </a:xfrm>
          <a:prstGeom prst="rect">
            <a:avLst/>
          </a:prstGeom>
          <a:solidFill>
            <a:srgbClr val="729fcf"/>
          </a:solidFill>
          <a:ln cap="rnd" w="9467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179280" bIns="179280" anchor="ctr">
            <a:noAutofit/>
          </a:bodyPr>
          <a:p>
            <a:pPr algn="ctr">
              <a:lnSpc>
                <a:spcPct val="111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Malgun Gothic"/>
                <a:ea typeface="Malgun Gothic"/>
              </a:rPr>
              <a:t>2</a:t>
            </a:r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146" name="직사각형 66"/>
          <p:cNvSpPr/>
          <p:nvPr/>
        </p:nvSpPr>
        <p:spPr>
          <a:xfrm>
            <a:off x="4397760" y="2432520"/>
            <a:ext cx="357840" cy="178560"/>
          </a:xfrm>
          <a:prstGeom prst="rect">
            <a:avLst/>
          </a:prstGeom>
          <a:solidFill>
            <a:srgbClr val="729fcf"/>
          </a:solidFill>
          <a:ln cap="rnd" w="9467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179280" bIns="179280" anchor="ctr">
            <a:noAutofit/>
          </a:bodyPr>
          <a:p>
            <a:pPr algn="ctr">
              <a:lnSpc>
                <a:spcPct val="111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Malgun Gothic"/>
                <a:ea typeface="Malgun Gothic"/>
              </a:rPr>
              <a:t>3</a:t>
            </a:r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147" name="직사각형 67"/>
          <p:cNvSpPr/>
          <p:nvPr/>
        </p:nvSpPr>
        <p:spPr>
          <a:xfrm>
            <a:off x="6233760" y="2431440"/>
            <a:ext cx="359280" cy="178560"/>
          </a:xfrm>
          <a:prstGeom prst="rect">
            <a:avLst/>
          </a:prstGeom>
          <a:solidFill>
            <a:srgbClr val="729fcf"/>
          </a:solidFill>
          <a:ln cap="rnd" w="9467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179280" bIns="179280" anchor="ctr">
            <a:noAutofit/>
          </a:bodyPr>
          <a:p>
            <a:pPr algn="ctr">
              <a:lnSpc>
                <a:spcPct val="111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Malgun Gothic"/>
                <a:ea typeface="Malgun Gothic"/>
              </a:rPr>
              <a:t>4</a:t>
            </a:r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148" name="직사각형 68"/>
          <p:cNvSpPr/>
          <p:nvPr/>
        </p:nvSpPr>
        <p:spPr>
          <a:xfrm>
            <a:off x="4111920" y="5573880"/>
            <a:ext cx="357840" cy="178200"/>
          </a:xfrm>
          <a:prstGeom prst="rect">
            <a:avLst/>
          </a:prstGeom>
          <a:solidFill>
            <a:srgbClr val="729fcf"/>
          </a:solidFill>
          <a:ln cap="rnd" w="9467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178560" bIns="178560" anchor="ctr">
            <a:noAutofit/>
          </a:bodyPr>
          <a:p>
            <a:pPr algn="ctr">
              <a:lnSpc>
                <a:spcPct val="111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Malgun Gothic"/>
                <a:ea typeface="Malgun Gothic"/>
              </a:rPr>
              <a:t>5</a:t>
            </a:r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49" name="표 1"/>
          <p:cNvGraphicFramePr/>
          <p:nvPr/>
        </p:nvGraphicFramePr>
        <p:xfrm>
          <a:off x="92160" y="88920"/>
          <a:ext cx="11988720" cy="6644880"/>
        </p:xfrm>
        <a:graphic>
          <a:graphicData uri="http://schemas.openxmlformats.org/drawingml/2006/table">
            <a:tbl>
              <a:tblPr/>
              <a:tblGrid>
                <a:gridCol w="814680"/>
                <a:gridCol w="3330360"/>
                <a:gridCol w="747720"/>
                <a:gridCol w="3657600"/>
                <a:gridCol w="851040"/>
                <a:gridCol w="1173600"/>
                <a:gridCol w="671760"/>
                <a:gridCol w="742320"/>
              </a:tblGrid>
              <a:tr h="261720"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화면 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ID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SAH-034-006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화면 명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나의 문의내역 상세조회 페이지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요구사항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ID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 gridSpan="3"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URQ034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  <a:tr h="264960"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개요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 gridSpan="3"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나의 문의내역 게시글을 클릭하면 나타나는 화면 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사용자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전체회원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개발자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김경미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118200">
                <a:tc gridSpan="4"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936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gridSpan="4">
                  <a:txBody>
                    <a:bodyPr lIns="91080" rIns="91080" anchor="t">
                      <a:noAutofit/>
                    </a:bodyPr>
                    <a:p>
                      <a:pPr marL="270000" indent="-270000"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2f5597"/>
                          </a:solidFill>
                          <a:latin typeface="Malgun Gothic"/>
                          <a:ea typeface="Malgun Gothic"/>
                        </a:rPr>
                        <a:t>*</a:t>
                      </a:r>
                      <a:r>
                        <a:rPr b="0" lang="ko-KR" sz="1000" spc="-1" strike="noStrike">
                          <a:solidFill>
                            <a:srgbClr val="2f5597"/>
                          </a:solidFill>
                          <a:latin typeface="Malgun Gothic"/>
                          <a:ea typeface="Malgun Gothic"/>
                        </a:rPr>
                        <a:t>화면설명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70000" indent="-270000">
                        <a:lnSpc>
                          <a:spcPct val="111000"/>
                        </a:lnSpc>
                        <a:buClr>
                          <a:srgbClr val="000000"/>
                        </a:buClr>
                        <a:buFont typeface="StarSymbol"/>
                        <a:buAutoNum type="arabicPeriod"/>
                        <a:tabLst>
                          <a:tab algn="l" pos="18000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나의 문의내역 상세조회 시 나타나는 제목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70000" indent="-270000">
                        <a:lnSpc>
                          <a:spcPct val="111000"/>
                        </a:lnSpc>
                        <a:buClr>
                          <a:srgbClr val="000000"/>
                        </a:buClr>
                        <a:buFont typeface="StarSymbol"/>
                        <a:buAutoNum type="arabicPeriod" startAt="2"/>
                        <a:tabLst>
                          <a:tab algn="l" pos="18000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나의 문의내용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70000" indent="-270000"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70000" indent="-270000"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70000" indent="-270000"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70000" indent="-270000"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70000" indent="-270000"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70000" indent="-270000"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70000" indent="-270000"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70000" indent="-270000"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70000" indent="-270000"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70000" indent="-270000"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70000" indent="-270000"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70000" indent="-270000"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70000" indent="-270000"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70000" indent="-270000"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70000" indent="-270000"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70000" indent="-270000"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*</a:t>
                      </a:r>
                      <a:r>
                        <a:rPr b="0" lang="ko-KR" sz="18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특이사항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1224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</a:tbl>
          </a:graphicData>
        </a:graphic>
      </p:graphicFrame>
      <p:pic>
        <p:nvPicPr>
          <p:cNvPr id="1150" name="그림 2" descr=""/>
          <p:cNvPicPr/>
          <p:nvPr/>
        </p:nvPicPr>
        <p:blipFill>
          <a:blip r:embed="rId1"/>
          <a:stretch/>
        </p:blipFill>
        <p:spPr>
          <a:xfrm>
            <a:off x="177840" y="719640"/>
            <a:ext cx="8280000" cy="6012000"/>
          </a:xfrm>
          <a:prstGeom prst="rect">
            <a:avLst/>
          </a:prstGeom>
          <a:ln w="25400">
            <a:noFill/>
          </a:ln>
        </p:spPr>
      </p:pic>
      <p:sp>
        <p:nvSpPr>
          <p:cNvPr id="1151" name="직사각형 3"/>
          <p:cNvSpPr/>
          <p:nvPr/>
        </p:nvSpPr>
        <p:spPr>
          <a:xfrm>
            <a:off x="906840" y="1789920"/>
            <a:ext cx="359280" cy="178560"/>
          </a:xfrm>
          <a:prstGeom prst="rect">
            <a:avLst/>
          </a:prstGeom>
          <a:solidFill>
            <a:srgbClr val="729fcf"/>
          </a:solidFill>
          <a:ln cap="rnd" w="9467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179280" bIns="179280" anchor="ctr">
            <a:noAutofit/>
          </a:bodyPr>
          <a:p>
            <a:pPr algn="ctr">
              <a:lnSpc>
                <a:spcPct val="111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Malgun Gothic"/>
                <a:ea typeface="Malgun Gothic"/>
              </a:rPr>
              <a:t>1</a:t>
            </a:r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152" name="직사각형 4"/>
          <p:cNvSpPr/>
          <p:nvPr/>
        </p:nvSpPr>
        <p:spPr>
          <a:xfrm>
            <a:off x="906840" y="2823840"/>
            <a:ext cx="359280" cy="176760"/>
          </a:xfrm>
          <a:prstGeom prst="rect">
            <a:avLst/>
          </a:prstGeom>
          <a:solidFill>
            <a:srgbClr val="729fcf"/>
          </a:solidFill>
          <a:ln cap="rnd" w="9467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177120" bIns="177120" anchor="ctr">
            <a:noAutofit/>
          </a:bodyPr>
          <a:p>
            <a:pPr algn="ctr">
              <a:lnSpc>
                <a:spcPct val="111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Malgun Gothic"/>
                <a:ea typeface="Malgun Gothic"/>
              </a:rPr>
              <a:t>2</a:t>
            </a:r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53" name="표 8"/>
          <p:cNvGraphicFramePr/>
          <p:nvPr/>
        </p:nvGraphicFramePr>
        <p:xfrm>
          <a:off x="92160" y="88920"/>
          <a:ext cx="11989440" cy="6644160"/>
        </p:xfrm>
        <a:graphic>
          <a:graphicData uri="http://schemas.openxmlformats.org/drawingml/2006/table">
            <a:tbl>
              <a:tblPr/>
              <a:tblGrid>
                <a:gridCol w="814680"/>
                <a:gridCol w="3330720"/>
                <a:gridCol w="747720"/>
                <a:gridCol w="3657960"/>
                <a:gridCol w="851040"/>
                <a:gridCol w="1173600"/>
                <a:gridCol w="671760"/>
                <a:gridCol w="742320"/>
              </a:tblGrid>
              <a:tr h="261720"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화면 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ID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SAH-034-007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화면 명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문의 내역 등록 페이지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요구사항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ID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 gridSpan="3"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URQ034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  <a:tr h="264960"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개요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 gridSpan="3"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문의 내역 등록 폼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사용자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전체회원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개발자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김경미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117480">
                <a:tc gridSpan="4"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936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gridSpan="4">
                  <a:txBody>
                    <a:bodyPr lIns="91080" rIns="91080" anchor="t">
                      <a:noAutofit/>
                    </a:bodyPr>
                    <a:p>
                      <a:pPr marL="270000" indent="-270000"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2f5597"/>
                          </a:solidFill>
                          <a:latin typeface="Malgun Gothic"/>
                          <a:ea typeface="Malgun Gothic"/>
                        </a:rPr>
                        <a:t>*</a:t>
                      </a:r>
                      <a:r>
                        <a:rPr b="0" lang="ko-KR" sz="1000" spc="-1" strike="noStrike">
                          <a:solidFill>
                            <a:srgbClr val="2f5597"/>
                          </a:solidFill>
                          <a:latin typeface="Malgun Gothic"/>
                          <a:ea typeface="Malgun Gothic"/>
                        </a:rPr>
                        <a:t>화면설명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70000" indent="-270000">
                        <a:lnSpc>
                          <a:spcPct val="111000"/>
                        </a:lnSpc>
                        <a:buClr>
                          <a:srgbClr val="000000"/>
                        </a:buClr>
                        <a:buFont typeface="StarSymbol"/>
                        <a:buAutoNum type="arabicPeriod"/>
                        <a:tabLst>
                          <a:tab algn="l" pos="18000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제목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70000" indent="-270000">
                        <a:lnSpc>
                          <a:spcPct val="111000"/>
                        </a:lnSpc>
                        <a:buClr>
                          <a:srgbClr val="000000"/>
                        </a:buClr>
                        <a:buFont typeface="StarSymbol"/>
                        <a:buAutoNum type="arabicPeriod"/>
                        <a:tabLst>
                          <a:tab algn="l" pos="18000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문의 내역 카테고리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70000" indent="-270000">
                        <a:lnSpc>
                          <a:spcPct val="111000"/>
                        </a:lnSpc>
                        <a:buClr>
                          <a:srgbClr val="000000"/>
                        </a:buClr>
                        <a:buFont typeface="StarSymbol"/>
                        <a:buAutoNum type="arabicPeriod" startAt="3"/>
                        <a:tabLst>
                          <a:tab algn="l" pos="18000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문의 내용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70000" indent="-270000">
                        <a:lnSpc>
                          <a:spcPct val="111000"/>
                        </a:lnSpc>
                        <a:buClr>
                          <a:srgbClr val="000000"/>
                        </a:buClr>
                        <a:buFont typeface="StarSymbol"/>
                        <a:buAutoNum type="arabicPeriod" startAt="3"/>
                        <a:tabLst>
                          <a:tab algn="l" pos="18000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이미지첨부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70000" indent="-270000">
                        <a:lnSpc>
                          <a:spcPct val="111000"/>
                        </a:lnSpc>
                        <a:buClr>
                          <a:srgbClr val="000000"/>
                        </a:buClr>
                        <a:buFont typeface="StarSymbol"/>
                        <a:buAutoNum type="arabicPeriod" startAt="3"/>
                        <a:tabLst>
                          <a:tab algn="l" pos="18000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등록 버튼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70000" indent="-270000"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70000" indent="-270000"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70000" indent="-270000"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70000" indent="-270000"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70000" indent="-270000"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70000" indent="-270000"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70000" indent="-270000"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70000" indent="-270000"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70000" indent="-270000"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70000" indent="-270000"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70000" indent="-270000"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70000" indent="-270000"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70000" indent="-270000"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70000" indent="-270000"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70000" indent="-270000">
                        <a:lnSpc>
                          <a:spcPct val="111000"/>
                        </a:lnSpc>
                        <a:tabLst>
                          <a:tab algn="l" pos="0"/>
                        </a:tabLst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*</a:t>
                      </a:r>
                      <a:r>
                        <a:rPr b="0" lang="ko-KR" sz="1800" spc="-1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특이사항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080" marR="91080">
                    <a:lnL w="1224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</a:tbl>
          </a:graphicData>
        </a:graphic>
      </p:graphicFrame>
      <p:pic>
        <p:nvPicPr>
          <p:cNvPr id="1154" name="" descr=""/>
          <p:cNvPicPr/>
          <p:nvPr/>
        </p:nvPicPr>
        <p:blipFill>
          <a:blip r:embed="rId1"/>
          <a:stretch/>
        </p:blipFill>
        <p:spPr>
          <a:xfrm>
            <a:off x="180000" y="672480"/>
            <a:ext cx="8459280" cy="6059520"/>
          </a:xfrm>
          <a:prstGeom prst="rect">
            <a:avLst/>
          </a:prstGeom>
          <a:ln w="0">
            <a:noFill/>
          </a:ln>
        </p:spPr>
      </p:pic>
      <p:sp>
        <p:nvSpPr>
          <p:cNvPr id="1155" name="직사각형 69"/>
          <p:cNvSpPr/>
          <p:nvPr/>
        </p:nvSpPr>
        <p:spPr>
          <a:xfrm>
            <a:off x="361440" y="1440000"/>
            <a:ext cx="357840" cy="176760"/>
          </a:xfrm>
          <a:prstGeom prst="rect">
            <a:avLst/>
          </a:prstGeom>
          <a:solidFill>
            <a:srgbClr val="729fcf"/>
          </a:solidFill>
          <a:ln cap="rnd" w="9467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177120" bIns="177120" anchor="ctr">
            <a:noAutofit/>
          </a:bodyPr>
          <a:p>
            <a:pPr algn="ctr">
              <a:lnSpc>
                <a:spcPct val="111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Malgun Gothic"/>
                <a:ea typeface="Malgun Gothic"/>
              </a:rPr>
              <a:t>1</a:t>
            </a:r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156" name="직사각형 70"/>
          <p:cNvSpPr/>
          <p:nvPr/>
        </p:nvSpPr>
        <p:spPr>
          <a:xfrm>
            <a:off x="6301440" y="1620000"/>
            <a:ext cx="357840" cy="176760"/>
          </a:xfrm>
          <a:prstGeom prst="rect">
            <a:avLst/>
          </a:prstGeom>
          <a:solidFill>
            <a:srgbClr val="729fcf"/>
          </a:solidFill>
          <a:ln cap="rnd" w="9467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177120" bIns="177120" anchor="ctr">
            <a:noAutofit/>
          </a:bodyPr>
          <a:p>
            <a:pPr algn="ctr">
              <a:lnSpc>
                <a:spcPct val="111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Malgun Gothic"/>
                <a:ea typeface="Malgun Gothic"/>
              </a:rPr>
              <a:t>2</a:t>
            </a:r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157" name="직사각형 71"/>
          <p:cNvSpPr/>
          <p:nvPr/>
        </p:nvSpPr>
        <p:spPr>
          <a:xfrm>
            <a:off x="361440" y="2160000"/>
            <a:ext cx="357840" cy="176760"/>
          </a:xfrm>
          <a:prstGeom prst="rect">
            <a:avLst/>
          </a:prstGeom>
          <a:solidFill>
            <a:srgbClr val="729fcf"/>
          </a:solidFill>
          <a:ln cap="rnd" w="9467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177120" bIns="177120" anchor="ctr">
            <a:noAutofit/>
          </a:bodyPr>
          <a:p>
            <a:pPr algn="ctr">
              <a:lnSpc>
                <a:spcPct val="111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Malgun Gothic"/>
                <a:ea typeface="Malgun Gothic"/>
              </a:rPr>
              <a:t>3</a:t>
            </a:r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158" name="직사각형 72"/>
          <p:cNvSpPr/>
          <p:nvPr/>
        </p:nvSpPr>
        <p:spPr>
          <a:xfrm>
            <a:off x="361440" y="5040000"/>
            <a:ext cx="357840" cy="176760"/>
          </a:xfrm>
          <a:prstGeom prst="rect">
            <a:avLst/>
          </a:prstGeom>
          <a:solidFill>
            <a:srgbClr val="729fcf"/>
          </a:solidFill>
          <a:ln cap="rnd" w="9467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177120" bIns="177120" anchor="ctr">
            <a:noAutofit/>
          </a:bodyPr>
          <a:p>
            <a:pPr algn="ctr">
              <a:lnSpc>
                <a:spcPct val="111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Malgun Gothic"/>
                <a:ea typeface="Malgun Gothic"/>
              </a:rPr>
              <a:t>4</a:t>
            </a:r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159" name="직사각형 73"/>
          <p:cNvSpPr/>
          <p:nvPr/>
        </p:nvSpPr>
        <p:spPr>
          <a:xfrm>
            <a:off x="3961440" y="5580000"/>
            <a:ext cx="357840" cy="176760"/>
          </a:xfrm>
          <a:prstGeom prst="rect">
            <a:avLst/>
          </a:prstGeom>
          <a:solidFill>
            <a:srgbClr val="729fcf"/>
          </a:solidFill>
          <a:ln cap="rnd" w="9467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177120" bIns="177120" anchor="ctr">
            <a:noAutofit/>
          </a:bodyPr>
          <a:p>
            <a:pPr algn="ctr">
              <a:lnSpc>
                <a:spcPct val="111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Malgun Gothic"/>
                <a:ea typeface="Malgun Gothic"/>
              </a:rPr>
              <a:t>5</a:t>
            </a:r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60" name="표 2"/>
          <p:cNvGraphicFramePr/>
          <p:nvPr/>
        </p:nvGraphicFramePr>
        <p:xfrm>
          <a:off x="97200" y="75600"/>
          <a:ext cx="11990160" cy="6585120"/>
        </p:xfrm>
        <a:graphic>
          <a:graphicData uri="http://schemas.openxmlformats.org/drawingml/2006/table">
            <a:tbl>
              <a:tblPr/>
              <a:tblGrid>
                <a:gridCol w="815760"/>
                <a:gridCol w="3329640"/>
                <a:gridCol w="747360"/>
                <a:gridCol w="3657600"/>
                <a:gridCol w="852120"/>
                <a:gridCol w="1173240"/>
                <a:gridCol w="672840"/>
                <a:gridCol w="741960"/>
              </a:tblGrid>
              <a:tr h="23616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함초롬돋움"/>
                        </a:rPr>
                        <a:t>화면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함초롬돋움"/>
                        </a:rPr>
                        <a:t> 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함초롬돋움"/>
                        </a:rPr>
                        <a:t>ID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함초롬돋움"/>
                        </a:rPr>
                        <a:t>SAH035-01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함초롬돋움"/>
                        </a:rPr>
                        <a:t>화면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함초롬돋움"/>
                        </a:rPr>
                        <a:t> 명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함초롬돋움"/>
                        </a:rPr>
                        <a:t>관리자페이지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함초롬돋움"/>
                        </a:rPr>
                        <a:t>-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함초롬돋움"/>
                        </a:rPr>
                        <a:t>전체회원관리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함초롬돋움"/>
                        </a:rPr>
                        <a:t>요구사항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함초롬돋움"/>
                        </a:rPr>
                        <a:t>ID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 gridSpan="3"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함초롬돋움"/>
                        </a:rPr>
                        <a:t>URQ035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  <a:tr h="29952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함초롬돋움"/>
                        </a:rPr>
                        <a:t>개요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 gridSpan="3"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함초롬돋움"/>
                        </a:rPr>
                        <a:t>전체회원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함초롬돋움"/>
                        </a:rPr>
                        <a:t> 리스트 조회 및 활동제한 회원을 조회할 수 있는 관리자 페이지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함초롬돋움"/>
                        </a:rPr>
                        <a:t>사용자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함초롬돋움"/>
                        </a:rPr>
                        <a:t>관리자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함초롬돋움"/>
                        </a:rPr>
                        <a:t>개발자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함초롬돋움"/>
                        </a:rPr>
                        <a:t>천세훈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023520">
                <a:tc gridSpan="4">
                  <a:txBody>
                    <a:bodyPr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gridSpan="4"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맑은 고딕"/>
                          <a:ea typeface="함초롬돋움"/>
                        </a:rPr>
                        <a:t>*</a:t>
                      </a:r>
                      <a:r>
                        <a:rPr b="0" lang="ko-KR" sz="1000" spc="-1" strike="noStrike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맑은 고딕"/>
                          <a:ea typeface="함초롬돋움"/>
                        </a:rPr>
                        <a:t>화면설명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함초롬돋움"/>
                        </a:rPr>
                        <a:t>1.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함초롬돋움"/>
                        </a:rPr>
                        <a:t>전체회원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함초롬돋움"/>
                        </a:rPr>
                        <a:t>,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함초롬돋움"/>
                        </a:rPr>
                        <a:t>활동제한 회원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함초롬돋움"/>
                        </a:rPr>
                        <a:t>,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함초롬돋움"/>
                        </a:rPr>
                        <a:t>영구제한회원 수를 확인과 동시에 클릭시 해당 회원만 리스트 출력 가능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함초롬돋움"/>
                        </a:rPr>
                        <a:t>2.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함초롬돋움"/>
                        </a:rPr>
                        <a:t>회원 종류에 따라 조회 조건 설정이 가능하고 검색 가능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함초롬돋움"/>
                        </a:rPr>
                        <a:t>3.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함초롬돋움"/>
                        </a:rPr>
                        <a:t>페이징 처리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맑은 고딕"/>
                          <a:ea typeface="함초롬돋움"/>
                        </a:rPr>
                        <a:t>*</a:t>
                      </a:r>
                      <a:r>
                        <a:rPr b="0" lang="ko-KR" sz="1000" spc="-1" strike="noStrike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맑은 고딕"/>
                          <a:ea typeface="함초롬돋움"/>
                        </a:rPr>
                        <a:t>특이사항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</a:tbl>
          </a:graphicData>
        </a:graphic>
      </p:graphicFrame>
      <p:pic>
        <p:nvPicPr>
          <p:cNvPr id="1161" name="slide5_picture1" descr="/temp/fImage560401428986.png"/>
          <p:cNvPicPr/>
          <p:nvPr/>
        </p:nvPicPr>
        <p:blipFill>
          <a:blip r:embed="rId1"/>
          <a:stretch/>
        </p:blipFill>
        <p:spPr>
          <a:xfrm>
            <a:off x="298440" y="1492920"/>
            <a:ext cx="8231040" cy="4119480"/>
          </a:xfrm>
          <a:prstGeom prst="rect">
            <a:avLst/>
          </a:prstGeom>
          <a:ln w="0">
            <a:noFill/>
          </a:ln>
        </p:spPr>
      </p:pic>
      <p:sp>
        <p:nvSpPr>
          <p:cNvPr id="1162" name="slide5_shape1"/>
          <p:cNvSpPr/>
          <p:nvPr/>
        </p:nvSpPr>
        <p:spPr>
          <a:xfrm>
            <a:off x="2131200" y="1739160"/>
            <a:ext cx="184320" cy="184320"/>
          </a:xfrm>
          <a:prstGeom prst="round1Rect">
            <a:avLst>
              <a:gd name="adj" fmla="val 16667"/>
            </a:avLst>
          </a:prstGeom>
          <a:solidFill>
            <a:srgbClr val="ed7d31"/>
          </a:solidFill>
          <a:ln>
            <a:solidFill>
              <a:srgbClr val="ae5a2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chemeClr val="lt1"/>
                </a:solidFill>
                <a:latin typeface="맑은 고딕"/>
                <a:ea typeface="맑은 고딕"/>
              </a:rPr>
              <a:t>1</a:t>
            </a:r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163" name="slide5_shape2"/>
          <p:cNvSpPr/>
          <p:nvPr/>
        </p:nvSpPr>
        <p:spPr>
          <a:xfrm>
            <a:off x="4404960" y="2315880"/>
            <a:ext cx="184320" cy="184320"/>
          </a:xfrm>
          <a:prstGeom prst="round1Rect">
            <a:avLst>
              <a:gd name="adj" fmla="val 16667"/>
            </a:avLst>
          </a:prstGeom>
          <a:solidFill>
            <a:srgbClr val="ed7d31"/>
          </a:solidFill>
          <a:ln>
            <a:solidFill>
              <a:srgbClr val="ae5a2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chemeClr val="lt1"/>
                </a:solidFill>
                <a:latin typeface="맑은 고딕"/>
                <a:ea typeface="맑은 고딕"/>
              </a:rPr>
              <a:t>2</a:t>
            </a:r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164" name="slide5_shape3"/>
          <p:cNvSpPr/>
          <p:nvPr/>
        </p:nvSpPr>
        <p:spPr>
          <a:xfrm>
            <a:off x="6370200" y="4868640"/>
            <a:ext cx="184320" cy="184320"/>
          </a:xfrm>
          <a:prstGeom prst="round1Rect">
            <a:avLst>
              <a:gd name="adj" fmla="val 16667"/>
            </a:avLst>
          </a:prstGeom>
          <a:solidFill>
            <a:srgbClr val="ed7d31"/>
          </a:solidFill>
          <a:ln>
            <a:solidFill>
              <a:srgbClr val="ae5a2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chemeClr val="lt1"/>
                </a:solidFill>
                <a:latin typeface="맑은 고딕"/>
                <a:ea typeface="맑은 고딕"/>
              </a:rPr>
              <a:t>3</a:t>
            </a:r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65" name="표 10"/>
          <p:cNvGraphicFramePr/>
          <p:nvPr/>
        </p:nvGraphicFramePr>
        <p:xfrm>
          <a:off x="156600" y="182160"/>
          <a:ext cx="11990160" cy="6585120"/>
        </p:xfrm>
        <a:graphic>
          <a:graphicData uri="http://schemas.openxmlformats.org/drawingml/2006/table">
            <a:tbl>
              <a:tblPr/>
              <a:tblGrid>
                <a:gridCol w="815760"/>
                <a:gridCol w="3329640"/>
                <a:gridCol w="747360"/>
                <a:gridCol w="3657600"/>
                <a:gridCol w="852120"/>
                <a:gridCol w="1173240"/>
                <a:gridCol w="672840"/>
                <a:gridCol w="741960"/>
              </a:tblGrid>
              <a:tr h="26208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함초롬돋움"/>
                        </a:rPr>
                        <a:t>화면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함초롬돋움"/>
                        </a:rPr>
                        <a:t> 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함초롬돋움"/>
                        </a:rPr>
                        <a:t>ID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함초롬돋움"/>
                        </a:rPr>
                        <a:t>SAH035-02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함초롬돋움"/>
                        </a:rPr>
                        <a:t>화면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함초롬돋움"/>
                        </a:rPr>
                        <a:t> 명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함초롬돋움"/>
                        </a:rPr>
                        <a:t>관리자페이지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함초롬돋움"/>
                        </a:rPr>
                        <a:t>-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함초롬돋움"/>
                        </a:rPr>
                        <a:t>전체회원관리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함초롬돋움"/>
                        </a:rPr>
                        <a:t>요구사항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함초롬돋움"/>
                        </a:rPr>
                        <a:t>ID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 gridSpan="3"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함초롬돋움"/>
                        </a:rPr>
                        <a:t>URQ035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  <a:tr h="29952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함초롬돋움"/>
                        </a:rPr>
                        <a:t>개요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 gridSpan="3"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함초롬돋움"/>
                        </a:rPr>
                        <a:t>활동제한 회원을 조회할 수 있는 관리자 페이지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함초롬돋움"/>
                        </a:rPr>
                        <a:t>사용자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함초롬돋움"/>
                        </a:rPr>
                        <a:t>관리자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함초롬돋움"/>
                        </a:rPr>
                        <a:t>개발자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함초롬돋움"/>
                        </a:rPr>
                        <a:t>천세훈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023520">
                <a:tc gridSpan="4">
                  <a:txBody>
                    <a:bodyPr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gridSpan="4"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맑은 고딕"/>
                          <a:ea typeface="함초롬돋움"/>
                        </a:rPr>
                        <a:t>*</a:t>
                      </a:r>
                      <a:r>
                        <a:rPr b="0" lang="ko-KR" sz="1000" spc="-1" strike="noStrike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맑은 고딕"/>
                          <a:ea typeface="함초롬돋움"/>
                        </a:rPr>
                        <a:t>화면설명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맑은 고딕"/>
                          <a:ea typeface="함초롬돋움"/>
                        </a:rPr>
                        <a:t>*</a:t>
                      </a:r>
                      <a:r>
                        <a:rPr b="0" lang="ko-KR" sz="1000" spc="-1" strike="noStrike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맑은 고딕"/>
                          <a:ea typeface="함초롬돋움"/>
                        </a:rPr>
                        <a:t>특이사항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</a:tbl>
          </a:graphicData>
        </a:graphic>
      </p:graphicFrame>
      <p:sp>
        <p:nvSpPr>
          <p:cNvPr id="1166" name="slide5_shape 1"/>
          <p:cNvSpPr/>
          <p:nvPr/>
        </p:nvSpPr>
        <p:spPr>
          <a:xfrm>
            <a:off x="2131200" y="1739160"/>
            <a:ext cx="184320" cy="184320"/>
          </a:xfrm>
          <a:prstGeom prst="round1Rect">
            <a:avLst>
              <a:gd name="adj" fmla="val 16667"/>
            </a:avLst>
          </a:prstGeom>
          <a:solidFill>
            <a:srgbClr val="ed7d31"/>
          </a:solidFill>
          <a:ln>
            <a:solidFill>
              <a:srgbClr val="ae5a2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chemeClr val="lt1"/>
                </a:solidFill>
                <a:latin typeface="맑은 고딕"/>
                <a:ea typeface="맑은 고딕"/>
              </a:rPr>
              <a:t>1</a:t>
            </a:r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167" name="slide5_shape 2"/>
          <p:cNvSpPr/>
          <p:nvPr/>
        </p:nvSpPr>
        <p:spPr>
          <a:xfrm>
            <a:off x="4404960" y="2315880"/>
            <a:ext cx="184320" cy="184320"/>
          </a:xfrm>
          <a:prstGeom prst="round1Rect">
            <a:avLst>
              <a:gd name="adj" fmla="val 16667"/>
            </a:avLst>
          </a:prstGeom>
          <a:solidFill>
            <a:srgbClr val="ed7d31"/>
          </a:solidFill>
          <a:ln>
            <a:solidFill>
              <a:srgbClr val="ae5a2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chemeClr val="lt1"/>
                </a:solidFill>
                <a:latin typeface="맑은 고딕"/>
                <a:ea typeface="맑은 고딕"/>
              </a:rPr>
              <a:t>2</a:t>
            </a:r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168" name="slide5_shape 3"/>
          <p:cNvSpPr/>
          <p:nvPr/>
        </p:nvSpPr>
        <p:spPr>
          <a:xfrm>
            <a:off x="6370200" y="4868640"/>
            <a:ext cx="184320" cy="184320"/>
          </a:xfrm>
          <a:prstGeom prst="round1Rect">
            <a:avLst>
              <a:gd name="adj" fmla="val 16667"/>
            </a:avLst>
          </a:prstGeom>
          <a:solidFill>
            <a:srgbClr val="ed7d31"/>
          </a:solidFill>
          <a:ln>
            <a:solidFill>
              <a:srgbClr val="ae5a2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chemeClr val="lt1"/>
                </a:solidFill>
                <a:latin typeface="맑은 고딕"/>
                <a:ea typeface="맑은 고딕"/>
              </a:rPr>
              <a:t>3</a:t>
            </a:r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</p:txBody>
      </p:sp>
      <p:pic>
        <p:nvPicPr>
          <p:cNvPr id="1169" name="" descr=""/>
          <p:cNvPicPr/>
          <p:nvPr/>
        </p:nvPicPr>
        <p:blipFill>
          <a:blip r:embed="rId1"/>
          <a:stretch/>
        </p:blipFill>
        <p:spPr>
          <a:xfrm>
            <a:off x="281160" y="1410120"/>
            <a:ext cx="8358840" cy="41698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Hancom Office">
  <a:themeElements>
    <a:clrScheme name="PowerPoint">
      <a:dk1>
        <a:srgbClr val="000000"/>
      </a:dk1>
      <a:lt1>
        <a:srgbClr val="ffffff"/>
      </a:lt1>
      <a:dk2>
        <a:srgbClr val="000000"/>
      </a:dk2>
      <a:lt2>
        <a:srgbClr val="e7e6e6"/>
      </a:lt2>
      <a:accent1>
        <a:srgbClr val="4472c4"/>
      </a:accent1>
      <a:accent2>
        <a:srgbClr val="ed7d31"/>
      </a:accent2>
      <a:accent3>
        <a:srgbClr val="000000"/>
      </a:accent3>
      <a:accent4>
        <a:srgbClr val="4338c6"/>
      </a:accent4>
      <a:accent5>
        <a:srgbClr val="b2ceff"/>
      </a:accent5>
      <a:accent6>
        <a:srgbClr val="b9b9b9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Hancom Office">
  <a:themeElements>
    <a:clrScheme name="PowerPoint">
      <a:dk1>
        <a:srgbClr val="000000"/>
      </a:dk1>
      <a:lt1>
        <a:srgbClr val="ffffff"/>
      </a:lt1>
      <a:dk2>
        <a:srgbClr val="000000"/>
      </a:dk2>
      <a:lt2>
        <a:srgbClr val="e7e6e6"/>
      </a:lt2>
      <a:accent1>
        <a:srgbClr val="4472c4"/>
      </a:accent1>
      <a:accent2>
        <a:srgbClr val="ed7d31"/>
      </a:accent2>
      <a:accent3>
        <a:srgbClr val="000000"/>
      </a:accent3>
      <a:accent4>
        <a:srgbClr val="4338c6"/>
      </a:accent4>
      <a:accent5>
        <a:srgbClr val="b2ceff"/>
      </a:accent5>
      <a:accent6>
        <a:srgbClr val="b9b9b9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000000"/>
      </a:dk2>
      <a:lt2>
        <a:srgbClr val="e7e6e6"/>
      </a:lt2>
      <a:accent1>
        <a:srgbClr val="4472c4"/>
      </a:accent1>
      <a:accent2>
        <a:srgbClr val="ed7d31"/>
      </a:accent2>
      <a:accent3>
        <a:srgbClr val="000000"/>
      </a:accent3>
      <a:accent4>
        <a:srgbClr val="4338c6"/>
      </a:accent4>
      <a:accent5>
        <a:srgbClr val="b2ceff"/>
      </a:accent5>
      <a:accent6>
        <a:srgbClr val="b9b9b9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000000"/>
      </a:dk2>
      <a:lt2>
        <a:srgbClr val="e7e6e6"/>
      </a:lt2>
      <a:accent1>
        <a:srgbClr val="4472c4"/>
      </a:accent1>
      <a:accent2>
        <a:srgbClr val="ed7d31"/>
      </a:accent2>
      <a:accent3>
        <a:srgbClr val="000000"/>
      </a:accent3>
      <a:accent4>
        <a:srgbClr val="4338c6"/>
      </a:accent4>
      <a:accent5>
        <a:srgbClr val="b2ceff"/>
      </a:accent5>
      <a:accent6>
        <a:srgbClr val="b9b9b9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Hancom Office">
  <a:themeElements>
    <a:clrScheme name="PowerPoint">
      <a:dk1>
        <a:srgbClr val="000000"/>
      </a:dk1>
      <a:lt1>
        <a:srgbClr val="ffffff"/>
      </a:lt1>
      <a:dk2>
        <a:srgbClr val="000000"/>
      </a:dk2>
      <a:lt2>
        <a:srgbClr val="e7e6e6"/>
      </a:lt2>
      <a:accent1>
        <a:srgbClr val="4472c4"/>
      </a:accent1>
      <a:accent2>
        <a:srgbClr val="ed7d31"/>
      </a:accent2>
      <a:accent3>
        <a:srgbClr val="000000"/>
      </a:accent3>
      <a:accent4>
        <a:srgbClr val="4338c6"/>
      </a:accent4>
      <a:accent5>
        <a:srgbClr val="b2ceff"/>
      </a:accent5>
      <a:accent6>
        <a:srgbClr val="b9b9b9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1_Hancom Office">
  <a:themeElements>
    <a:clrScheme name="PowerPoint">
      <a:dk1>
        <a:srgbClr val="000000"/>
      </a:dk1>
      <a:lt1>
        <a:srgbClr val="ffffff"/>
      </a:lt1>
      <a:dk2>
        <a:srgbClr val="000000"/>
      </a:dk2>
      <a:lt2>
        <a:srgbClr val="e7e6e6"/>
      </a:lt2>
      <a:accent1>
        <a:srgbClr val="4472c4"/>
      </a:accent1>
      <a:accent2>
        <a:srgbClr val="ed7d31"/>
      </a:accent2>
      <a:accent3>
        <a:srgbClr val="000000"/>
      </a:accent3>
      <a:accent4>
        <a:srgbClr val="4338c6"/>
      </a:accent4>
      <a:accent5>
        <a:srgbClr val="b2ceff"/>
      </a:accent5>
      <a:accent6>
        <a:srgbClr val="b9b9b9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Hancom Office">
  <a:themeElements>
    <a:clrScheme name="PowerPoint">
      <a:dk1>
        <a:srgbClr val="000000"/>
      </a:dk1>
      <a:lt1>
        <a:srgbClr val="ffffff"/>
      </a:lt1>
      <a:dk2>
        <a:srgbClr val="000000"/>
      </a:dk2>
      <a:lt2>
        <a:srgbClr val="e7e6e6"/>
      </a:lt2>
      <a:accent1>
        <a:srgbClr val="4472c4"/>
      </a:accent1>
      <a:accent2>
        <a:srgbClr val="ed7d31"/>
      </a:accent2>
      <a:accent3>
        <a:srgbClr val="000000"/>
      </a:accent3>
      <a:accent4>
        <a:srgbClr val="4338c6"/>
      </a:accent4>
      <a:accent5>
        <a:srgbClr val="b2ceff"/>
      </a:accent5>
      <a:accent6>
        <a:srgbClr val="b9b9b9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e7e6e6"/>
      </a:lt2>
      <a:accent1>
        <a:srgbClr val="4472c4"/>
      </a:accent1>
      <a:accent2>
        <a:srgbClr val="ed7d31"/>
      </a:accent2>
      <a:accent3>
        <a:srgbClr val="000000"/>
      </a:accent3>
      <a:accent4>
        <a:srgbClr val="4338c6"/>
      </a:accent4>
      <a:accent5>
        <a:srgbClr val="b2ceff"/>
      </a:accent5>
      <a:accent6>
        <a:srgbClr val="b9b9b9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104</TotalTime>
  <Application>LibreOffice/7.4.3.2$Windows_X86_64 LibreOffice_project/1048a8393ae2eeec98dff31b5c133c5f1d08b890</Application>
  <AppVersion>15.0000</AppVersion>
  <Pages>128</Pages>
  <Words>0</Words>
  <Characters>0</Characters>
  <CharactersWithSpaces>0</CharactersWithSpaces>
  <Paragraphs>0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ByungHo</dc:creator>
  <dc:description/>
  <dc:language>ko-KR</dc:language>
  <cp:lastModifiedBy/>
  <dcterms:modified xsi:type="dcterms:W3CDTF">2023-01-03T17:16:45Z</dcterms:modified>
  <cp:revision>6</cp:revision>
  <dc:subject/>
  <dc:title>화면설계_4조_1차통합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/>
</file>